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762" r:id="rId4"/>
  </p:sldMasterIdLst>
  <p:sldIdLst>
    <p:sldId id="256" r:id="rId5"/>
    <p:sldId id="257" r:id="rId6"/>
    <p:sldId id="269" r:id="rId7"/>
    <p:sldId id="259" r:id="rId8"/>
    <p:sldId id="260" r:id="rId9"/>
    <p:sldId id="261" r:id="rId10"/>
    <p:sldId id="263" r:id="rId11"/>
    <p:sldId id="264" r:id="rId12"/>
    <p:sldId id="265" r:id="rId13"/>
    <p:sldId id="266" r:id="rId14"/>
    <p:sldId id="267" r:id="rId15"/>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0019" autoAdjust="0"/>
    <p:restoredTop sz="94660"/>
  </p:normalViewPr>
  <p:slideViewPr>
    <p:cSldViewPr snapToGrid="0">
      <p:cViewPr varScale="1">
        <p:scale>
          <a:sx n="73" d="100"/>
          <a:sy n="73" d="100"/>
        </p:scale>
        <p:origin x="414" y="7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theme" Target="theme/theme1.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slide" Target="slides/slide11.xml"/><Relationship Id="rId10" Type="http://schemas.openxmlformats.org/officeDocument/2006/relationships/slide" Target="slides/slide6.xml"/><Relationship Id="rId19"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s>
</file>

<file path=ppt/slideLayouts/_rels/slideLayout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15"/>
          <p:cNvGrpSpPr/>
          <p:nvPr/>
        </p:nvGrpSpPr>
        <p:grpSpPr>
          <a:xfrm>
            <a:off x="0" y="0"/>
            <a:ext cx="12192000" cy="6858000"/>
            <a:chOff x="0" y="0"/>
            <a:chExt cx="9144000" cy="6858000"/>
          </a:xfrm>
        </p:grpSpPr>
        <p:sp>
          <p:nvSpPr>
            <p:cNvPr id="8" name="Rectangle 7"/>
            <p:cNvSpPr/>
            <p:nvPr/>
          </p:nvSpPr>
          <p:spPr>
            <a:xfrm>
              <a:off x="0" y="0"/>
              <a:ext cx="7162800" cy="6858000"/>
            </a:xfrm>
            <a:prstGeom prst="rect">
              <a:avLst/>
            </a:prstGeom>
            <a:gradFill flip="none" rotWithShape="1">
              <a:gsLst>
                <a:gs pos="0">
                  <a:srgbClr val="010101">
                    <a:alpha val="51765"/>
                  </a:srgbClr>
                </a:gs>
                <a:gs pos="60000">
                  <a:srgbClr val="FEFEFE">
                    <a:alpha val="0"/>
                  </a:srgbClr>
                </a:gs>
              </a:gsLst>
              <a:path path="circle">
                <a:fillToRect t="100000" r="100000"/>
              </a:path>
              <a:tileRect l="-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9" name="Rectangle 8"/>
            <p:cNvSpPr/>
            <p:nvPr/>
          </p:nvSpPr>
          <p:spPr>
            <a:xfrm>
              <a:off x="1143000" y="0"/>
              <a:ext cx="8001000" cy="6858000"/>
            </a:xfrm>
            <a:prstGeom prst="rect">
              <a:avLst/>
            </a:prstGeom>
            <a:gradFill flip="none" rotWithShape="1">
              <a:gsLst>
                <a:gs pos="0">
                  <a:srgbClr val="010101">
                    <a:alpha val="56000"/>
                  </a:srgbClr>
                </a:gs>
                <a:gs pos="61000">
                  <a:srgbClr val="FEFEFE">
                    <a:alpha val="0"/>
                  </a:srgb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grpSp>
      <p:sp>
        <p:nvSpPr>
          <p:cNvPr id="10" name="Freeform 9"/>
          <p:cNvSpPr/>
          <p:nvPr/>
        </p:nvSpPr>
        <p:spPr>
          <a:xfrm rot="10800000">
            <a:off x="1189096" y="5617774"/>
            <a:ext cx="9843913" cy="537210"/>
          </a:xfrm>
          <a:custGeom>
            <a:avLst/>
            <a:gdLst>
              <a:gd name="connsiteX0" fmla="*/ 0 w 7955280"/>
              <a:gd name="connsiteY0" fmla="*/ 495300 h 495300"/>
              <a:gd name="connsiteX1" fmla="*/ 169546 w 7955280"/>
              <a:gd name="connsiteY1" fmla="*/ 0 h 495300"/>
              <a:gd name="connsiteX2" fmla="*/ 7785734 w 7955280"/>
              <a:gd name="connsiteY2" fmla="*/ 0 h 495300"/>
              <a:gd name="connsiteX3" fmla="*/ 7955280 w 7955280"/>
              <a:gd name="connsiteY3" fmla="*/ 495300 h 495300"/>
              <a:gd name="connsiteX4" fmla="*/ 0 w 7955280"/>
              <a:gd name="connsiteY4" fmla="*/ 495300 h 495300"/>
              <a:gd name="connsiteX0" fmla="*/ 0 w 7955280"/>
              <a:gd name="connsiteY0" fmla="*/ 495300 h 495300"/>
              <a:gd name="connsiteX1" fmla="*/ 169546 w 7955280"/>
              <a:gd name="connsiteY1" fmla="*/ 0 h 495300"/>
              <a:gd name="connsiteX2" fmla="*/ 3966210 w 7955280"/>
              <a:gd name="connsiteY2" fmla="*/ 95250 h 495300"/>
              <a:gd name="connsiteX3" fmla="*/ 7785734 w 7955280"/>
              <a:gd name="connsiteY3" fmla="*/ 0 h 495300"/>
              <a:gd name="connsiteX4" fmla="*/ 7955280 w 7955280"/>
              <a:gd name="connsiteY4" fmla="*/ 495300 h 495300"/>
              <a:gd name="connsiteX5" fmla="*/ 0 w 7955280"/>
              <a:gd name="connsiteY5" fmla="*/ 495300 h 495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55280" h="495300">
                <a:moveTo>
                  <a:pt x="0" y="495300"/>
                </a:moveTo>
                <a:lnTo>
                  <a:pt x="169546" y="0"/>
                </a:lnTo>
                <a:lnTo>
                  <a:pt x="3966210" y="95250"/>
                </a:lnTo>
                <a:lnTo>
                  <a:pt x="7785734" y="0"/>
                </a:lnTo>
                <a:lnTo>
                  <a:pt x="7955280" y="495300"/>
                </a:lnTo>
                <a:lnTo>
                  <a:pt x="0" y="495300"/>
                </a:lnTo>
                <a:close/>
              </a:path>
            </a:pathLst>
          </a:custGeom>
          <a:gradFill flip="none" rotWithShape="1">
            <a:gsLst>
              <a:gs pos="30000">
                <a:srgbClr val="010101">
                  <a:alpha val="34000"/>
                </a:srgbClr>
              </a:gs>
              <a:gs pos="100000">
                <a:srgbClr val="010101">
                  <a:alpha val="26000"/>
                </a:srgbClr>
              </a:gs>
            </a:gsLst>
            <a:path path="circle">
              <a:fillToRect l="50000" t="50000" r="50000" b="50000"/>
            </a:path>
            <a:tileRect/>
          </a:gra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11" name="Rectangle 10"/>
          <p:cNvSpPr/>
          <p:nvPr/>
        </p:nvSpPr>
        <p:spPr>
          <a:xfrm>
            <a:off x="1319937" y="1016990"/>
            <a:ext cx="9572977" cy="4831643"/>
          </a:xfrm>
          <a:prstGeom prst="rect">
            <a:avLst/>
          </a:prstGeom>
          <a:solidFill>
            <a:schemeClr val="bg1">
              <a:lumMod val="75000"/>
              <a:lumOff val="25000"/>
            </a:schemeClr>
          </a:solid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12" name="Rectangle 11"/>
          <p:cNvSpPr/>
          <p:nvPr/>
        </p:nvSpPr>
        <p:spPr>
          <a:xfrm>
            <a:off x="1320801" y="1009651"/>
            <a:ext cx="9572977" cy="4831643"/>
          </a:xfrm>
          <a:prstGeom prst="rect">
            <a:avLst/>
          </a:prstGeom>
          <a:blipFill dpi="0" rotWithShape="1">
            <a:blip r:embed="rId2" cstate="print">
              <a:alphaModFix amt="20000"/>
              <a:grayscl/>
              <a:lum contrast="12000"/>
            </a:blip>
            <a:srcRect/>
            <a:tile tx="0" ty="0" sx="100000" sy="100000" flip="none" algn="tl"/>
          </a:blip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pic>
        <p:nvPicPr>
          <p:cNvPr id="13" name="Picture 2" descr="C:\Users\Administrator\Desktop\Pushpin Dev\Assets\pushpinLeft.png"/>
          <p:cNvPicPr>
            <a:picLocks noChangeAspect="1" noChangeArrowheads="1"/>
          </p:cNvPicPr>
          <p:nvPr/>
        </p:nvPicPr>
        <p:blipFill>
          <a:blip r:embed="rId3" cstate="print"/>
          <a:srcRect/>
          <a:stretch>
            <a:fillRect/>
          </a:stretch>
        </p:blipFill>
        <p:spPr bwMode="auto">
          <a:xfrm rot="1435684">
            <a:off x="1026029" y="702069"/>
            <a:ext cx="757108" cy="567830"/>
          </a:xfrm>
          <a:prstGeom prst="rect">
            <a:avLst/>
          </a:prstGeom>
          <a:noFill/>
        </p:spPr>
      </p:pic>
      <p:pic>
        <p:nvPicPr>
          <p:cNvPr id="14" name="Picture 2" descr="C:\Users\Administrator\Desktop\Pushpin Dev\Assets\pushpinLeft.png"/>
          <p:cNvPicPr>
            <a:picLocks noChangeAspect="1" noChangeArrowheads="1"/>
          </p:cNvPicPr>
          <p:nvPr/>
        </p:nvPicPr>
        <p:blipFill>
          <a:blip r:embed="rId3" cstate="print"/>
          <a:srcRect/>
          <a:stretch>
            <a:fillRect/>
          </a:stretch>
        </p:blipFill>
        <p:spPr bwMode="auto">
          <a:xfrm rot="4096196">
            <a:off x="10568399" y="655232"/>
            <a:ext cx="566928" cy="755904"/>
          </a:xfrm>
          <a:prstGeom prst="rect">
            <a:avLst/>
          </a:prstGeom>
          <a:noFill/>
        </p:spPr>
      </p:pic>
      <p:sp>
        <p:nvSpPr>
          <p:cNvPr id="2" name="Title 1"/>
          <p:cNvSpPr>
            <a:spLocks noGrp="1"/>
          </p:cNvSpPr>
          <p:nvPr>
            <p:ph type="ctrTitle"/>
          </p:nvPr>
        </p:nvSpPr>
        <p:spPr>
          <a:xfrm>
            <a:off x="2302934" y="1794935"/>
            <a:ext cx="7631291" cy="1828090"/>
          </a:xfrm>
        </p:spPr>
        <p:txBody>
          <a:bodyPr anchor="b">
            <a:normAutofit/>
          </a:bodyPr>
          <a:lstStyle>
            <a:lvl1pPr>
              <a:defRPr sz="4800"/>
            </a:lvl1pPr>
          </a:lstStyle>
          <a:p>
            <a:r>
              <a:rPr lang="en-US" smtClean="0"/>
              <a:t>Click to edit Master title style</a:t>
            </a:r>
            <a:endParaRPr lang="en-US"/>
          </a:p>
        </p:txBody>
      </p:sp>
      <p:sp>
        <p:nvSpPr>
          <p:cNvPr id="3" name="Subtitle 2"/>
          <p:cNvSpPr>
            <a:spLocks noGrp="1"/>
          </p:cNvSpPr>
          <p:nvPr>
            <p:ph type="subTitle" idx="1"/>
          </p:nvPr>
        </p:nvSpPr>
        <p:spPr>
          <a:xfrm>
            <a:off x="2302934" y="3736622"/>
            <a:ext cx="7616239" cy="1524000"/>
          </a:xfrm>
        </p:spPr>
        <p:txBody>
          <a:bodyPr/>
          <a:lstStyle>
            <a:lvl1pPr marL="0" indent="0" algn="ctr">
              <a:buNone/>
              <a:defRPr>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a:xfrm>
            <a:off x="9027569" y="5357593"/>
            <a:ext cx="1618428" cy="365125"/>
          </a:xfrm>
        </p:spPr>
        <p:txBody>
          <a:bodyPr/>
          <a:lstStyle/>
          <a:p>
            <a:fld id="{87DE6118-2437-4B30-8E3C-4D2BE6020583}" type="datetimeFigureOut">
              <a:rPr lang="en-US" smtClean="0"/>
              <a:pPr/>
              <a:t>9/9/2021</a:t>
            </a:fld>
            <a:endParaRPr lang="en-US" dirty="0"/>
          </a:p>
        </p:txBody>
      </p:sp>
      <p:sp>
        <p:nvSpPr>
          <p:cNvPr id="5" name="Footer Placeholder 4"/>
          <p:cNvSpPr>
            <a:spLocks noGrp="1"/>
          </p:cNvSpPr>
          <p:nvPr>
            <p:ph type="ftr" sz="quarter" idx="11"/>
          </p:nvPr>
        </p:nvSpPr>
        <p:spPr>
          <a:xfrm>
            <a:off x="1565393" y="5357593"/>
            <a:ext cx="6713127" cy="365125"/>
          </a:xfrm>
        </p:spPr>
        <p:txBody>
          <a:bodyPr/>
          <a:lstStyle/>
          <a:p>
            <a:endParaRPr lang="en-US" dirty="0"/>
          </a:p>
        </p:txBody>
      </p:sp>
      <p:sp>
        <p:nvSpPr>
          <p:cNvPr id="6" name="Slide Number Placeholder 5"/>
          <p:cNvSpPr>
            <a:spLocks noGrp="1"/>
          </p:cNvSpPr>
          <p:nvPr>
            <p:ph type="sldNum" sz="quarter" idx="12"/>
          </p:nvPr>
        </p:nvSpPr>
        <p:spPr>
          <a:xfrm>
            <a:off x="8285241" y="5357593"/>
            <a:ext cx="738697" cy="365125"/>
          </a:xfrm>
        </p:spPr>
        <p:txBody>
          <a:bodyPr/>
          <a:lstStyle>
            <a:lvl1pPr algn="ctr">
              <a:defRPr/>
            </a:lvl1pPr>
          </a:lstStyle>
          <a:p>
            <a:fld id="{69E57DC2-970A-4B3E-BB1C-7A09969E49DF}" type="slidenum">
              <a:rPr lang="en-US" smtClean="0"/>
              <a:pPr/>
              <a:t>‹#›</a:t>
            </a:fld>
            <a:endParaRPr lang="en-US" dirty="0"/>
          </a:p>
        </p:txBody>
      </p:sp>
    </p:spTree>
    <p:extLst>
      <p:ext uri="{BB962C8B-B14F-4D97-AF65-F5344CB8AC3E}">
        <p14:creationId xmlns:p14="http://schemas.microsoft.com/office/powerpoint/2010/main" val="37999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nchor="ct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7DE6118-2437-4B30-8E3C-4D2BE6020583}" type="datetimeFigureOut">
              <a:rPr lang="en-US" smtClean="0"/>
              <a:t>9/9/2021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9E57DC2-970A-4B3E-BB1C-7A09969E49DF}" type="slidenum">
              <a:rPr lang="en-US" smtClean="0"/>
              <a:t>‹#›</a:t>
            </a:fld>
            <a:endParaRPr lang="en-US" dirty="0"/>
          </a:p>
        </p:txBody>
      </p:sp>
    </p:spTree>
    <p:extLst>
      <p:ext uri="{BB962C8B-B14F-4D97-AF65-F5344CB8AC3E}">
        <p14:creationId xmlns:p14="http://schemas.microsoft.com/office/powerpoint/2010/main" val="8412603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2" y="925691"/>
            <a:ext cx="1907823" cy="4763911"/>
          </a:xfrm>
        </p:spPr>
        <p:txBody>
          <a:bodyPr vert="eaVert"/>
          <a:lstStyle>
            <a:lvl1pPr algn="l">
              <a:defRPr/>
            </a:lvl1pP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730962" y="1106313"/>
            <a:ext cx="6905039" cy="4402667"/>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7DE6118-2437-4B30-8E3C-4D2BE6020583}" type="datetimeFigureOut">
              <a:rPr lang="en-US" smtClean="0"/>
              <a:t>9/9/2021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9E57DC2-970A-4B3E-BB1C-7A09969E49DF}" type="slidenum">
              <a:rPr lang="en-US" smtClean="0"/>
              <a:t>‹#›</a:t>
            </a:fld>
            <a:endParaRPr lang="en-US" dirty="0"/>
          </a:p>
        </p:txBody>
      </p:sp>
    </p:spTree>
    <p:extLst>
      <p:ext uri="{BB962C8B-B14F-4D97-AF65-F5344CB8AC3E}">
        <p14:creationId xmlns:p14="http://schemas.microsoft.com/office/powerpoint/2010/main" val="38546521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7DE6118-2437-4B30-8E3C-4D2BE6020583}" type="datetimeFigureOut">
              <a:rPr lang="en-US" smtClean="0"/>
              <a:t>9/9/2021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9E57DC2-970A-4B3E-BB1C-7A09969E49DF}" type="slidenum">
              <a:rPr lang="en-US" smtClean="0"/>
              <a:t>‹#›</a:t>
            </a:fld>
            <a:endParaRPr lang="en-US" dirty="0"/>
          </a:p>
        </p:txBody>
      </p:sp>
    </p:spTree>
    <p:extLst>
      <p:ext uri="{BB962C8B-B14F-4D97-AF65-F5344CB8AC3E}">
        <p14:creationId xmlns:p14="http://schemas.microsoft.com/office/powerpoint/2010/main" val="2963519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926639" y="2239431"/>
            <a:ext cx="8338725" cy="1362075"/>
          </a:xfrm>
        </p:spPr>
        <p:txBody>
          <a:bodyPr anchor="b"/>
          <a:lstStyle>
            <a:lvl1pPr algn="ctr">
              <a:defRPr sz="4000" b="0" cap="none" baseline="0"/>
            </a:lvl1pPr>
          </a:lstStyle>
          <a:p>
            <a:r>
              <a:rPr lang="en-US" smtClean="0"/>
              <a:t>Click to edit Master title style</a:t>
            </a:r>
            <a:endParaRPr lang="en-US" dirty="0"/>
          </a:p>
        </p:txBody>
      </p:sp>
      <p:sp>
        <p:nvSpPr>
          <p:cNvPr id="3" name="Text Placeholder 2"/>
          <p:cNvSpPr>
            <a:spLocks noGrp="1"/>
          </p:cNvSpPr>
          <p:nvPr>
            <p:ph type="body" idx="1"/>
          </p:nvPr>
        </p:nvSpPr>
        <p:spPr>
          <a:xfrm>
            <a:off x="1941690" y="3725335"/>
            <a:ext cx="8308623" cy="1309511"/>
          </a:xfrm>
        </p:spPr>
        <p:txBody>
          <a:bodyPr anchor="t"/>
          <a:lstStyle>
            <a:lvl1pPr marL="0" indent="0" algn="ctr">
              <a:buNone/>
              <a:defRPr sz="20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87DE6118-2437-4B30-8E3C-4D2BE6020583}" type="datetimeFigureOut">
              <a:rPr lang="en-US" smtClean="0"/>
              <a:pPr/>
              <a:t>9/9/2021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9E57DC2-970A-4B3E-BB1C-7A09969E49DF}" type="slidenum">
              <a:rPr lang="en-US" smtClean="0"/>
              <a:pPr/>
              <a:t>‹#›</a:t>
            </a:fld>
            <a:endParaRPr lang="en-US" dirty="0"/>
          </a:p>
        </p:txBody>
      </p:sp>
    </p:spTree>
    <p:extLst>
      <p:ext uri="{BB962C8B-B14F-4D97-AF65-F5344CB8AC3E}">
        <p14:creationId xmlns:p14="http://schemas.microsoft.com/office/powerpoint/2010/main" val="29774064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5" name="Date Placeholder 4"/>
          <p:cNvSpPr>
            <a:spLocks noGrp="1"/>
          </p:cNvSpPr>
          <p:nvPr>
            <p:ph type="dt" sz="half" idx="10"/>
          </p:nvPr>
        </p:nvSpPr>
        <p:spPr/>
        <p:txBody>
          <a:bodyPr/>
          <a:lstStyle/>
          <a:p>
            <a:fld id="{87DE6118-2437-4B30-8E3C-4D2BE6020583}" type="datetimeFigureOut">
              <a:rPr lang="en-US" smtClean="0"/>
              <a:pPr/>
              <a:t>9/9/2021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9E57DC2-970A-4B3E-BB1C-7A09969E49DF}" type="slidenum">
              <a:rPr lang="en-US" smtClean="0"/>
              <a:pPr/>
              <a:t>‹#›</a:t>
            </a:fld>
            <a:endParaRPr lang="en-US" dirty="0"/>
          </a:p>
        </p:txBody>
      </p:sp>
      <p:sp>
        <p:nvSpPr>
          <p:cNvPr id="9" name="Content Placeholder 8"/>
          <p:cNvSpPr>
            <a:spLocks noGrp="1"/>
          </p:cNvSpPr>
          <p:nvPr>
            <p:ph sz="quarter" idx="13"/>
          </p:nvPr>
        </p:nvSpPr>
        <p:spPr>
          <a:xfrm>
            <a:off x="1731264" y="2121407"/>
            <a:ext cx="4267200" cy="3602736"/>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1" name="Content Placeholder 10"/>
          <p:cNvSpPr>
            <a:spLocks noGrp="1"/>
          </p:cNvSpPr>
          <p:nvPr>
            <p:ph sz="quarter" idx="14"/>
          </p:nvPr>
        </p:nvSpPr>
        <p:spPr>
          <a:xfrm>
            <a:off x="6217920" y="2119313"/>
            <a:ext cx="4267200" cy="3605212"/>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594028305"/>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2077160" y="2122312"/>
            <a:ext cx="3919361" cy="820208"/>
          </a:xfrm>
        </p:spPr>
        <p:txBody>
          <a:bodyPr anchor="b">
            <a:normAutofit/>
          </a:bodyPr>
          <a:lstStyle>
            <a:lvl1pPr marL="0" indent="0" algn="ctr">
              <a:buNone/>
              <a:defRPr sz="2000" b="1">
                <a:solidFill>
                  <a:schemeClr val="tx2"/>
                </a:solidFill>
                <a:latin typeface="American Typewriter"/>
                <a:cs typeface="American Typewriter"/>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5" name="Text Placeholder 4"/>
          <p:cNvSpPr>
            <a:spLocks noGrp="1"/>
          </p:cNvSpPr>
          <p:nvPr>
            <p:ph type="body" sz="quarter" idx="3"/>
          </p:nvPr>
        </p:nvSpPr>
        <p:spPr>
          <a:xfrm>
            <a:off x="6547559" y="2122311"/>
            <a:ext cx="3925824" cy="822960"/>
          </a:xfrm>
        </p:spPr>
        <p:txBody>
          <a:bodyPr anchor="b">
            <a:normAutofit/>
          </a:bodyPr>
          <a:lstStyle>
            <a:lvl1pPr marL="0" indent="0" algn="ctr">
              <a:buNone/>
              <a:defRPr sz="2000" b="1">
                <a:solidFill>
                  <a:schemeClr val="tx2"/>
                </a:solidFill>
                <a:latin typeface="American Typewriter"/>
                <a:cs typeface="American Typewriter"/>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7" name="Date Placeholder 6"/>
          <p:cNvSpPr>
            <a:spLocks noGrp="1"/>
          </p:cNvSpPr>
          <p:nvPr>
            <p:ph type="dt" sz="half" idx="10"/>
          </p:nvPr>
        </p:nvSpPr>
        <p:spPr/>
        <p:txBody>
          <a:bodyPr/>
          <a:lstStyle/>
          <a:p>
            <a:fld id="{87DE6118-2437-4B30-8E3C-4D2BE6020583}" type="datetimeFigureOut">
              <a:rPr lang="en-US" smtClean="0"/>
              <a:pPr/>
              <a:t>9/9/2021</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9E57DC2-970A-4B3E-BB1C-7A09969E49DF}" type="slidenum">
              <a:rPr lang="en-US" smtClean="0"/>
              <a:pPr/>
              <a:t>‹#›</a:t>
            </a:fld>
            <a:endParaRPr lang="en-US" dirty="0"/>
          </a:p>
        </p:txBody>
      </p:sp>
      <p:sp>
        <p:nvSpPr>
          <p:cNvPr id="11" name="Content Placeholder 10"/>
          <p:cNvSpPr>
            <a:spLocks noGrp="1"/>
          </p:cNvSpPr>
          <p:nvPr>
            <p:ph sz="quarter" idx="13"/>
          </p:nvPr>
        </p:nvSpPr>
        <p:spPr>
          <a:xfrm>
            <a:off x="1731264" y="2944368"/>
            <a:ext cx="4303776" cy="2779776"/>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3" name="Content Placeholder 12"/>
          <p:cNvSpPr>
            <a:spLocks noGrp="1"/>
          </p:cNvSpPr>
          <p:nvPr>
            <p:ph sz="quarter" idx="14"/>
          </p:nvPr>
        </p:nvSpPr>
        <p:spPr>
          <a:xfrm>
            <a:off x="6193535" y="2944813"/>
            <a:ext cx="4303776" cy="2779776"/>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99428448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87DE6118-2437-4B30-8E3C-4D2BE6020583}" type="datetimeFigureOut">
              <a:rPr lang="en-US" smtClean="0"/>
              <a:t>9/9/2021</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9E57DC2-970A-4B3E-BB1C-7A09969E49DF}" type="slidenum">
              <a:rPr lang="en-US" smtClean="0"/>
              <a:t>‹#›</a:t>
            </a:fld>
            <a:endParaRPr lang="en-US" dirty="0"/>
          </a:p>
        </p:txBody>
      </p:sp>
    </p:spTree>
    <p:extLst>
      <p:ext uri="{BB962C8B-B14F-4D97-AF65-F5344CB8AC3E}">
        <p14:creationId xmlns:p14="http://schemas.microsoft.com/office/powerpoint/2010/main" val="37814071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7DE6118-2437-4B30-8E3C-4D2BE6020583}" type="datetimeFigureOut">
              <a:rPr lang="en-US" smtClean="0"/>
              <a:t>9/9/2021</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9E57DC2-970A-4B3E-BB1C-7A09969E49DF}" type="slidenum">
              <a:rPr lang="en-US" smtClean="0"/>
              <a:t>‹#›</a:t>
            </a:fld>
            <a:endParaRPr lang="en-US" dirty="0"/>
          </a:p>
        </p:txBody>
      </p:sp>
    </p:spTree>
    <p:extLst>
      <p:ext uri="{BB962C8B-B14F-4D97-AF65-F5344CB8AC3E}">
        <p14:creationId xmlns:p14="http://schemas.microsoft.com/office/powerpoint/2010/main" val="21542719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grpSp>
        <p:nvGrpSpPr>
          <p:cNvPr id="8" name="Group 15"/>
          <p:cNvGrpSpPr/>
          <p:nvPr/>
        </p:nvGrpSpPr>
        <p:grpSpPr>
          <a:xfrm>
            <a:off x="0" y="0"/>
            <a:ext cx="12192000" cy="6858000"/>
            <a:chOff x="0" y="0"/>
            <a:chExt cx="9144000" cy="6858000"/>
          </a:xfrm>
        </p:grpSpPr>
        <p:sp>
          <p:nvSpPr>
            <p:cNvPr id="9" name="Rectangle 8"/>
            <p:cNvSpPr/>
            <p:nvPr/>
          </p:nvSpPr>
          <p:spPr>
            <a:xfrm>
              <a:off x="0" y="0"/>
              <a:ext cx="7162800" cy="6858000"/>
            </a:xfrm>
            <a:prstGeom prst="rect">
              <a:avLst/>
            </a:prstGeom>
            <a:gradFill flip="none" rotWithShape="1">
              <a:gsLst>
                <a:gs pos="0">
                  <a:srgbClr val="010101">
                    <a:alpha val="51765"/>
                  </a:srgbClr>
                </a:gs>
                <a:gs pos="60000">
                  <a:srgbClr val="FEFEFE">
                    <a:alpha val="0"/>
                  </a:srgbClr>
                </a:gs>
              </a:gsLst>
              <a:path path="circle">
                <a:fillToRect t="100000" r="100000"/>
              </a:path>
              <a:tileRect l="-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10" name="Rectangle 9"/>
            <p:cNvSpPr/>
            <p:nvPr/>
          </p:nvSpPr>
          <p:spPr>
            <a:xfrm>
              <a:off x="1143000" y="0"/>
              <a:ext cx="8001000" cy="6858000"/>
            </a:xfrm>
            <a:prstGeom prst="rect">
              <a:avLst/>
            </a:prstGeom>
            <a:gradFill flip="none" rotWithShape="1">
              <a:gsLst>
                <a:gs pos="0">
                  <a:srgbClr val="010101">
                    <a:alpha val="56000"/>
                  </a:srgbClr>
                </a:gs>
                <a:gs pos="61000">
                  <a:srgbClr val="FEFEFE">
                    <a:alpha val="0"/>
                  </a:srgb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grpSp>
      <p:sp>
        <p:nvSpPr>
          <p:cNvPr id="11" name="Freeform 10"/>
          <p:cNvSpPr/>
          <p:nvPr/>
        </p:nvSpPr>
        <p:spPr>
          <a:xfrm rot="10800000">
            <a:off x="842903" y="6058038"/>
            <a:ext cx="10295468" cy="537210"/>
          </a:xfrm>
          <a:custGeom>
            <a:avLst/>
            <a:gdLst>
              <a:gd name="connsiteX0" fmla="*/ 0 w 7955280"/>
              <a:gd name="connsiteY0" fmla="*/ 495300 h 495300"/>
              <a:gd name="connsiteX1" fmla="*/ 169546 w 7955280"/>
              <a:gd name="connsiteY1" fmla="*/ 0 h 495300"/>
              <a:gd name="connsiteX2" fmla="*/ 7785734 w 7955280"/>
              <a:gd name="connsiteY2" fmla="*/ 0 h 495300"/>
              <a:gd name="connsiteX3" fmla="*/ 7955280 w 7955280"/>
              <a:gd name="connsiteY3" fmla="*/ 495300 h 495300"/>
              <a:gd name="connsiteX4" fmla="*/ 0 w 7955280"/>
              <a:gd name="connsiteY4" fmla="*/ 495300 h 495300"/>
              <a:gd name="connsiteX0" fmla="*/ 0 w 7955280"/>
              <a:gd name="connsiteY0" fmla="*/ 495300 h 495300"/>
              <a:gd name="connsiteX1" fmla="*/ 169546 w 7955280"/>
              <a:gd name="connsiteY1" fmla="*/ 0 h 495300"/>
              <a:gd name="connsiteX2" fmla="*/ 3966210 w 7955280"/>
              <a:gd name="connsiteY2" fmla="*/ 95250 h 495300"/>
              <a:gd name="connsiteX3" fmla="*/ 7785734 w 7955280"/>
              <a:gd name="connsiteY3" fmla="*/ 0 h 495300"/>
              <a:gd name="connsiteX4" fmla="*/ 7955280 w 7955280"/>
              <a:gd name="connsiteY4" fmla="*/ 495300 h 495300"/>
              <a:gd name="connsiteX5" fmla="*/ 0 w 7955280"/>
              <a:gd name="connsiteY5" fmla="*/ 495300 h 495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55280" h="495300">
                <a:moveTo>
                  <a:pt x="0" y="495300"/>
                </a:moveTo>
                <a:lnTo>
                  <a:pt x="169546" y="0"/>
                </a:lnTo>
                <a:lnTo>
                  <a:pt x="3966210" y="95250"/>
                </a:lnTo>
                <a:lnTo>
                  <a:pt x="7785734" y="0"/>
                </a:lnTo>
                <a:lnTo>
                  <a:pt x="7955280" y="495300"/>
                </a:lnTo>
                <a:lnTo>
                  <a:pt x="0" y="495300"/>
                </a:lnTo>
                <a:close/>
              </a:path>
            </a:pathLst>
          </a:custGeom>
          <a:gradFill flip="none" rotWithShape="1">
            <a:gsLst>
              <a:gs pos="30000">
                <a:srgbClr val="010101">
                  <a:alpha val="34000"/>
                </a:srgbClr>
              </a:gs>
              <a:gs pos="100000">
                <a:srgbClr val="010101">
                  <a:alpha val="26000"/>
                </a:srgbClr>
              </a:gs>
            </a:gsLst>
            <a:path path="circle">
              <a:fillToRect l="50000" t="50000" r="50000" b="50000"/>
            </a:path>
            <a:tileRect/>
          </a:gra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16" name="Rectangle 15"/>
          <p:cNvSpPr/>
          <p:nvPr/>
        </p:nvSpPr>
        <p:spPr>
          <a:xfrm rot="60000">
            <a:off x="5958497" y="605163"/>
            <a:ext cx="5051921" cy="5722296"/>
          </a:xfrm>
          <a:prstGeom prst="rect">
            <a:avLst/>
          </a:prstGeom>
          <a:solidFill>
            <a:schemeClr val="bg1"/>
          </a:solid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17" name="Rectangle 16"/>
          <p:cNvSpPr/>
          <p:nvPr/>
        </p:nvSpPr>
        <p:spPr>
          <a:xfrm rot="60000">
            <a:off x="5961889" y="603504"/>
            <a:ext cx="5051921" cy="5722296"/>
          </a:xfrm>
          <a:prstGeom prst="rect">
            <a:avLst/>
          </a:prstGeom>
          <a:blipFill dpi="0" rotWithShape="1">
            <a:blip r:embed="rId2" cstate="print">
              <a:alphaModFix amt="20000"/>
              <a:grayscl/>
              <a:lum contrast="12000"/>
            </a:blip>
            <a:srcRect/>
            <a:tile tx="0" ty="0" sx="100000" sy="100000" flip="none" algn="tl"/>
          </a:blip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13" name="Rectangle 12"/>
          <p:cNvSpPr/>
          <p:nvPr/>
        </p:nvSpPr>
        <p:spPr>
          <a:xfrm rot="21540000">
            <a:off x="998940" y="576868"/>
            <a:ext cx="5051921" cy="5722296"/>
          </a:xfrm>
          <a:prstGeom prst="rect">
            <a:avLst/>
          </a:prstGeom>
          <a:solidFill>
            <a:schemeClr val="bg1"/>
          </a:solid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14" name="Rectangle 13"/>
          <p:cNvSpPr/>
          <p:nvPr/>
        </p:nvSpPr>
        <p:spPr>
          <a:xfrm rot="21540000">
            <a:off x="999745" y="576072"/>
            <a:ext cx="5051921" cy="5722296"/>
          </a:xfrm>
          <a:prstGeom prst="rect">
            <a:avLst/>
          </a:prstGeom>
          <a:blipFill dpi="0" rotWithShape="1">
            <a:blip r:embed="rId2" cstate="print">
              <a:alphaModFix amt="20000"/>
              <a:grayscl/>
              <a:lum contrast="12000"/>
            </a:blip>
            <a:srcRect/>
            <a:tile tx="0" ty="0" sx="100000" sy="100000" flip="none" algn="tl"/>
          </a:blip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pic>
        <p:nvPicPr>
          <p:cNvPr id="18" name="Picture 2" descr="C:\Users\Administrator\Desktop\Pushpin Dev\Assets\pushpinLeft.png"/>
          <p:cNvPicPr>
            <a:picLocks noChangeAspect="1" noChangeArrowheads="1"/>
          </p:cNvPicPr>
          <p:nvPr/>
        </p:nvPicPr>
        <p:blipFill>
          <a:blip r:embed="rId3" cstate="print"/>
          <a:srcRect/>
          <a:stretch>
            <a:fillRect/>
          </a:stretch>
        </p:blipFill>
        <p:spPr bwMode="auto">
          <a:xfrm rot="1435684">
            <a:off x="3161475" y="293953"/>
            <a:ext cx="757108" cy="567830"/>
          </a:xfrm>
          <a:prstGeom prst="rect">
            <a:avLst/>
          </a:prstGeom>
          <a:noFill/>
        </p:spPr>
      </p:pic>
      <p:pic>
        <p:nvPicPr>
          <p:cNvPr id="19" name="Picture 2" descr="C:\Users\Administrator\Desktop\Pushpin Dev\Assets\pushpinLeft.png"/>
          <p:cNvPicPr>
            <a:picLocks noChangeAspect="1" noChangeArrowheads="1"/>
          </p:cNvPicPr>
          <p:nvPr/>
        </p:nvPicPr>
        <p:blipFill>
          <a:blip r:embed="rId3" cstate="print"/>
          <a:srcRect/>
          <a:stretch>
            <a:fillRect/>
          </a:stretch>
        </p:blipFill>
        <p:spPr bwMode="auto">
          <a:xfrm rot="4096196">
            <a:off x="8467351" y="238675"/>
            <a:ext cx="566928" cy="755904"/>
          </a:xfrm>
          <a:prstGeom prst="rect">
            <a:avLst/>
          </a:prstGeom>
          <a:noFill/>
        </p:spPr>
      </p:pic>
      <p:sp>
        <p:nvSpPr>
          <p:cNvPr id="2" name="Title 1"/>
          <p:cNvSpPr>
            <a:spLocks noGrp="1"/>
          </p:cNvSpPr>
          <p:nvPr>
            <p:ph type="title"/>
          </p:nvPr>
        </p:nvSpPr>
        <p:spPr>
          <a:xfrm rot="-60000">
            <a:off x="1478635" y="2020043"/>
            <a:ext cx="4086436" cy="1503037"/>
          </a:xfrm>
        </p:spPr>
        <p:txBody>
          <a:bodyPr anchor="b">
            <a:normAutofit/>
          </a:bodyPr>
          <a:lstStyle>
            <a:lvl1pPr algn="ctr">
              <a:defRPr sz="2400" b="0"/>
            </a:lvl1pPr>
          </a:lstStyle>
          <a:p>
            <a:r>
              <a:rPr lang="en-US" smtClean="0"/>
              <a:t>Click to edit Master title style</a:t>
            </a:r>
            <a:endParaRPr lang="en-US"/>
          </a:p>
        </p:txBody>
      </p:sp>
      <p:sp>
        <p:nvSpPr>
          <p:cNvPr id="3" name="Content Placeholder 2"/>
          <p:cNvSpPr>
            <a:spLocks noGrp="1"/>
          </p:cNvSpPr>
          <p:nvPr>
            <p:ph idx="1"/>
          </p:nvPr>
        </p:nvSpPr>
        <p:spPr>
          <a:xfrm rot="60000">
            <a:off x="6472388" y="1150993"/>
            <a:ext cx="4027723" cy="4625489"/>
          </a:xfrm>
        </p:spPr>
        <p:txBody>
          <a:bodyPr anchor="ctr"/>
          <a:lstStyle>
            <a:lvl1pPr>
              <a:defRPr sz="2200"/>
            </a:lvl1pPr>
            <a:lvl2pPr>
              <a:defRPr sz="2000"/>
            </a:lvl2pPr>
            <a:lvl3pPr>
              <a:defRPr sz="1800"/>
            </a:lvl3pPr>
            <a:lvl4pPr>
              <a:defRPr sz="1600"/>
            </a:lvl4pPr>
            <a:lvl5pPr>
              <a:defRPr sz="14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rot="-60000">
            <a:off x="1530834" y="3623748"/>
            <a:ext cx="4065188" cy="210040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a:xfrm rot="60000">
            <a:off x="8455598" y="5885673"/>
            <a:ext cx="1618428" cy="365125"/>
          </a:xfrm>
        </p:spPr>
        <p:txBody>
          <a:bodyPr/>
          <a:lstStyle/>
          <a:p>
            <a:fld id="{87DE6118-2437-4B30-8E3C-4D2BE6020583}" type="datetimeFigureOut">
              <a:rPr lang="en-US" smtClean="0"/>
              <a:pPr/>
              <a:t>9/9/2021</a:t>
            </a:fld>
            <a:endParaRPr lang="en-US" dirty="0"/>
          </a:p>
        </p:txBody>
      </p:sp>
      <p:sp>
        <p:nvSpPr>
          <p:cNvPr id="6" name="Footer Placeholder 5"/>
          <p:cNvSpPr>
            <a:spLocks noGrp="1"/>
          </p:cNvSpPr>
          <p:nvPr>
            <p:ph type="ftr" sz="quarter" idx="11"/>
          </p:nvPr>
        </p:nvSpPr>
        <p:spPr>
          <a:xfrm rot="-60000">
            <a:off x="1219406" y="5829262"/>
            <a:ext cx="4696809" cy="365125"/>
          </a:xfrm>
        </p:spPr>
        <p:txBody>
          <a:bodyPr/>
          <a:lstStyle/>
          <a:p>
            <a:endParaRPr lang="en-US" dirty="0"/>
          </a:p>
        </p:txBody>
      </p:sp>
      <p:sp>
        <p:nvSpPr>
          <p:cNvPr id="7" name="Slide Number Placeholder 6"/>
          <p:cNvSpPr>
            <a:spLocks noGrp="1"/>
          </p:cNvSpPr>
          <p:nvPr>
            <p:ph type="sldNum" sz="quarter" idx="12"/>
          </p:nvPr>
        </p:nvSpPr>
        <p:spPr>
          <a:xfrm rot="60000">
            <a:off x="10076418" y="5896962"/>
            <a:ext cx="738697" cy="365125"/>
          </a:xfrm>
        </p:spPr>
        <p:txBody>
          <a:bodyPr/>
          <a:lstStyle/>
          <a:p>
            <a:fld id="{69E57DC2-970A-4B3E-BB1C-7A09969E49DF}" type="slidenum">
              <a:rPr lang="en-US" smtClean="0"/>
              <a:pPr/>
              <a:t>‹#›</a:t>
            </a:fld>
            <a:endParaRPr lang="en-US" dirty="0"/>
          </a:p>
        </p:txBody>
      </p:sp>
    </p:spTree>
    <p:extLst>
      <p:ext uri="{BB962C8B-B14F-4D97-AF65-F5344CB8AC3E}">
        <p14:creationId xmlns:p14="http://schemas.microsoft.com/office/powerpoint/2010/main" val="27677220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grpSp>
        <p:nvGrpSpPr>
          <p:cNvPr id="8" name="Group 15"/>
          <p:cNvGrpSpPr/>
          <p:nvPr/>
        </p:nvGrpSpPr>
        <p:grpSpPr>
          <a:xfrm>
            <a:off x="0" y="0"/>
            <a:ext cx="12192000" cy="6858000"/>
            <a:chOff x="0" y="0"/>
            <a:chExt cx="9144000" cy="6858000"/>
          </a:xfrm>
        </p:grpSpPr>
        <p:sp>
          <p:nvSpPr>
            <p:cNvPr id="9" name="Rectangle 8"/>
            <p:cNvSpPr/>
            <p:nvPr/>
          </p:nvSpPr>
          <p:spPr>
            <a:xfrm>
              <a:off x="0" y="0"/>
              <a:ext cx="7162800" cy="6858000"/>
            </a:xfrm>
            <a:prstGeom prst="rect">
              <a:avLst/>
            </a:prstGeom>
            <a:gradFill flip="none" rotWithShape="1">
              <a:gsLst>
                <a:gs pos="0">
                  <a:srgbClr val="010101">
                    <a:alpha val="51765"/>
                  </a:srgbClr>
                </a:gs>
                <a:gs pos="60000">
                  <a:srgbClr val="FEFEFE">
                    <a:alpha val="0"/>
                  </a:srgbClr>
                </a:gs>
              </a:gsLst>
              <a:path path="circle">
                <a:fillToRect t="100000" r="100000"/>
              </a:path>
              <a:tileRect l="-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10" name="Rectangle 9"/>
            <p:cNvSpPr/>
            <p:nvPr/>
          </p:nvSpPr>
          <p:spPr>
            <a:xfrm>
              <a:off x="1143000" y="0"/>
              <a:ext cx="8001000" cy="6858000"/>
            </a:xfrm>
            <a:prstGeom prst="rect">
              <a:avLst/>
            </a:prstGeom>
            <a:gradFill flip="none" rotWithShape="1">
              <a:gsLst>
                <a:gs pos="0">
                  <a:srgbClr val="010101">
                    <a:alpha val="56000"/>
                  </a:srgbClr>
                </a:gs>
                <a:gs pos="61000">
                  <a:srgbClr val="FEFEFE">
                    <a:alpha val="0"/>
                  </a:srgb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grpSp>
      <p:sp>
        <p:nvSpPr>
          <p:cNvPr id="31" name="Freeform 30"/>
          <p:cNvSpPr/>
          <p:nvPr/>
        </p:nvSpPr>
        <p:spPr>
          <a:xfrm rot="10800000">
            <a:off x="842903" y="6058038"/>
            <a:ext cx="10295468" cy="537210"/>
          </a:xfrm>
          <a:custGeom>
            <a:avLst/>
            <a:gdLst>
              <a:gd name="connsiteX0" fmla="*/ 0 w 7955280"/>
              <a:gd name="connsiteY0" fmla="*/ 495300 h 495300"/>
              <a:gd name="connsiteX1" fmla="*/ 169546 w 7955280"/>
              <a:gd name="connsiteY1" fmla="*/ 0 h 495300"/>
              <a:gd name="connsiteX2" fmla="*/ 7785734 w 7955280"/>
              <a:gd name="connsiteY2" fmla="*/ 0 h 495300"/>
              <a:gd name="connsiteX3" fmla="*/ 7955280 w 7955280"/>
              <a:gd name="connsiteY3" fmla="*/ 495300 h 495300"/>
              <a:gd name="connsiteX4" fmla="*/ 0 w 7955280"/>
              <a:gd name="connsiteY4" fmla="*/ 495300 h 495300"/>
              <a:gd name="connsiteX0" fmla="*/ 0 w 7955280"/>
              <a:gd name="connsiteY0" fmla="*/ 495300 h 495300"/>
              <a:gd name="connsiteX1" fmla="*/ 169546 w 7955280"/>
              <a:gd name="connsiteY1" fmla="*/ 0 h 495300"/>
              <a:gd name="connsiteX2" fmla="*/ 3966210 w 7955280"/>
              <a:gd name="connsiteY2" fmla="*/ 95250 h 495300"/>
              <a:gd name="connsiteX3" fmla="*/ 7785734 w 7955280"/>
              <a:gd name="connsiteY3" fmla="*/ 0 h 495300"/>
              <a:gd name="connsiteX4" fmla="*/ 7955280 w 7955280"/>
              <a:gd name="connsiteY4" fmla="*/ 495300 h 495300"/>
              <a:gd name="connsiteX5" fmla="*/ 0 w 7955280"/>
              <a:gd name="connsiteY5" fmla="*/ 495300 h 495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55280" h="495300">
                <a:moveTo>
                  <a:pt x="0" y="495300"/>
                </a:moveTo>
                <a:lnTo>
                  <a:pt x="169546" y="0"/>
                </a:lnTo>
                <a:lnTo>
                  <a:pt x="3966210" y="95250"/>
                </a:lnTo>
                <a:lnTo>
                  <a:pt x="7785734" y="0"/>
                </a:lnTo>
                <a:lnTo>
                  <a:pt x="7955280" y="495300"/>
                </a:lnTo>
                <a:lnTo>
                  <a:pt x="0" y="495300"/>
                </a:lnTo>
                <a:close/>
              </a:path>
            </a:pathLst>
          </a:custGeom>
          <a:gradFill flip="none" rotWithShape="1">
            <a:gsLst>
              <a:gs pos="30000">
                <a:srgbClr val="010101">
                  <a:alpha val="34000"/>
                </a:srgbClr>
              </a:gs>
              <a:gs pos="100000">
                <a:srgbClr val="010101">
                  <a:alpha val="26000"/>
                </a:srgbClr>
              </a:gs>
            </a:gsLst>
            <a:path path="circle">
              <a:fillToRect l="50000" t="50000" r="50000" b="50000"/>
            </a:path>
            <a:tileRect/>
          </a:gra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12" name="Rectangle 11"/>
          <p:cNvSpPr/>
          <p:nvPr/>
        </p:nvSpPr>
        <p:spPr>
          <a:xfrm rot="21540000">
            <a:off x="998940" y="576868"/>
            <a:ext cx="5051921" cy="5722296"/>
          </a:xfrm>
          <a:prstGeom prst="rect">
            <a:avLst/>
          </a:prstGeom>
          <a:solidFill>
            <a:schemeClr val="bg1"/>
          </a:solid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13" name="Rectangle 12"/>
          <p:cNvSpPr/>
          <p:nvPr/>
        </p:nvSpPr>
        <p:spPr>
          <a:xfrm rot="21540000">
            <a:off x="993412" y="575769"/>
            <a:ext cx="5051921" cy="5722296"/>
          </a:xfrm>
          <a:prstGeom prst="rect">
            <a:avLst/>
          </a:prstGeom>
          <a:blipFill dpi="0" rotWithShape="1">
            <a:blip r:embed="rId2" cstate="print">
              <a:alphaModFix amt="20000"/>
              <a:grayscl/>
              <a:lum contrast="12000"/>
            </a:blip>
            <a:srcRect/>
            <a:tile tx="0" ty="0" sx="100000" sy="100000" flip="none" algn="tl"/>
          </a:blip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29" name="Rectangle 28"/>
          <p:cNvSpPr/>
          <p:nvPr/>
        </p:nvSpPr>
        <p:spPr>
          <a:xfrm rot="60000">
            <a:off x="5958497" y="605163"/>
            <a:ext cx="5051921" cy="5722296"/>
          </a:xfrm>
          <a:prstGeom prst="rect">
            <a:avLst/>
          </a:prstGeom>
          <a:solidFill>
            <a:schemeClr val="bg1"/>
          </a:solid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30" name="Rectangle 29"/>
          <p:cNvSpPr/>
          <p:nvPr/>
        </p:nvSpPr>
        <p:spPr>
          <a:xfrm rot="60000">
            <a:off x="5953025" y="603920"/>
            <a:ext cx="5051921" cy="5722296"/>
          </a:xfrm>
          <a:prstGeom prst="rect">
            <a:avLst/>
          </a:prstGeom>
          <a:blipFill dpi="0" rotWithShape="1">
            <a:blip r:embed="rId2" cstate="print">
              <a:alphaModFix amt="20000"/>
              <a:grayscl/>
              <a:lum contrast="12000"/>
            </a:blip>
            <a:srcRect/>
            <a:tile tx="0" ty="0" sx="100000" sy="100000" flip="none" algn="tl"/>
          </a:blip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pic>
        <p:nvPicPr>
          <p:cNvPr id="14" name="Picture 2" descr="C:\Users\Administrator\Desktop\Pushpin Dev\Assets\pushpinLeft.png"/>
          <p:cNvPicPr>
            <a:picLocks noChangeAspect="1" noChangeArrowheads="1"/>
          </p:cNvPicPr>
          <p:nvPr/>
        </p:nvPicPr>
        <p:blipFill>
          <a:blip r:embed="rId3" cstate="print"/>
          <a:srcRect/>
          <a:stretch>
            <a:fillRect/>
          </a:stretch>
        </p:blipFill>
        <p:spPr bwMode="auto">
          <a:xfrm rot="1435684">
            <a:off x="3161475" y="293953"/>
            <a:ext cx="757108" cy="567830"/>
          </a:xfrm>
          <a:prstGeom prst="rect">
            <a:avLst/>
          </a:prstGeom>
          <a:noFill/>
        </p:spPr>
      </p:pic>
      <p:pic>
        <p:nvPicPr>
          <p:cNvPr id="15" name="Picture 2" descr="C:\Users\Administrator\Desktop\Pushpin Dev\Assets\pushpinLeft.png"/>
          <p:cNvPicPr>
            <a:picLocks noChangeAspect="1" noChangeArrowheads="1"/>
          </p:cNvPicPr>
          <p:nvPr/>
        </p:nvPicPr>
        <p:blipFill>
          <a:blip r:embed="rId3" cstate="print"/>
          <a:srcRect/>
          <a:stretch>
            <a:fillRect/>
          </a:stretch>
        </p:blipFill>
        <p:spPr bwMode="auto">
          <a:xfrm rot="4096196">
            <a:off x="8467351" y="238675"/>
            <a:ext cx="566928" cy="755904"/>
          </a:xfrm>
          <a:prstGeom prst="rect">
            <a:avLst/>
          </a:prstGeom>
          <a:noFill/>
        </p:spPr>
      </p:pic>
      <p:sp>
        <p:nvSpPr>
          <p:cNvPr id="2" name="Title 1"/>
          <p:cNvSpPr>
            <a:spLocks noGrp="1"/>
          </p:cNvSpPr>
          <p:nvPr>
            <p:ph type="title"/>
          </p:nvPr>
        </p:nvSpPr>
        <p:spPr>
          <a:xfrm rot="-60000">
            <a:off x="1475232" y="2020824"/>
            <a:ext cx="4084320" cy="1499616"/>
          </a:xfrm>
        </p:spPr>
        <p:txBody>
          <a:bodyPr anchor="b">
            <a:normAutofit/>
          </a:bodyPr>
          <a:lstStyle>
            <a:lvl1pPr algn="ctr">
              <a:defRPr sz="2400" b="0"/>
            </a:lvl1pPr>
          </a:lstStyle>
          <a:p>
            <a:r>
              <a:rPr lang="en-US" smtClean="0"/>
              <a:t>Click to edit Master title style</a:t>
            </a:r>
            <a:endParaRPr lang="en-US" dirty="0"/>
          </a:p>
        </p:txBody>
      </p:sp>
      <p:sp>
        <p:nvSpPr>
          <p:cNvPr id="3" name="Picture Placeholder 2"/>
          <p:cNvSpPr>
            <a:spLocks noGrp="1"/>
          </p:cNvSpPr>
          <p:nvPr>
            <p:ph type="pic" idx="1"/>
          </p:nvPr>
        </p:nvSpPr>
        <p:spPr>
          <a:xfrm rot="60000">
            <a:off x="6531487" y="1207272"/>
            <a:ext cx="3885151" cy="4539412"/>
          </a:xfrm>
          <a:ln w="101600" cap="rnd">
            <a:solidFill>
              <a:srgbClr val="FFFFFF"/>
            </a:solidFill>
          </a:ln>
          <a:effectLst>
            <a:outerShdw blurRad="88900" dir="2700000" algn="tl" rotWithShape="0">
              <a:prstClr val="black">
                <a:alpha val="40000"/>
              </a:prstClr>
            </a:outerShdw>
          </a:effectLst>
        </p:spPr>
        <p:txBody>
          <a:bodyPr>
            <a:normAutofit/>
          </a:bodyPr>
          <a:lstStyle>
            <a:lvl1pPr marL="0" indent="0">
              <a:buNone/>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rot="-60000">
            <a:off x="1536192" y="3621024"/>
            <a:ext cx="4059936" cy="210312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a:xfrm rot="60000">
            <a:off x="8461249" y="5888738"/>
            <a:ext cx="1618428" cy="365125"/>
          </a:xfrm>
        </p:spPr>
        <p:txBody>
          <a:bodyPr/>
          <a:lstStyle/>
          <a:p>
            <a:fld id="{87DE6118-2437-4B30-8E3C-4D2BE6020583}" type="datetimeFigureOut">
              <a:rPr lang="en-US" smtClean="0"/>
              <a:pPr/>
              <a:t>9/9/2021</a:t>
            </a:fld>
            <a:endParaRPr lang="en-US" dirty="0"/>
          </a:p>
        </p:txBody>
      </p:sp>
      <p:sp>
        <p:nvSpPr>
          <p:cNvPr id="6" name="Footer Placeholder 5"/>
          <p:cNvSpPr>
            <a:spLocks noGrp="1"/>
          </p:cNvSpPr>
          <p:nvPr>
            <p:ph type="ftr" sz="quarter" idx="11"/>
          </p:nvPr>
        </p:nvSpPr>
        <p:spPr>
          <a:xfrm rot="-60000">
            <a:off x="1219426" y="5831038"/>
            <a:ext cx="4425391" cy="365125"/>
          </a:xfrm>
        </p:spPr>
        <p:txBody>
          <a:bodyPr/>
          <a:lstStyle/>
          <a:p>
            <a:endParaRPr lang="en-US"/>
          </a:p>
        </p:txBody>
      </p:sp>
      <p:sp>
        <p:nvSpPr>
          <p:cNvPr id="7" name="Slide Number Placeholder 6"/>
          <p:cNvSpPr>
            <a:spLocks noGrp="1"/>
          </p:cNvSpPr>
          <p:nvPr>
            <p:ph type="sldNum" sz="quarter" idx="12"/>
          </p:nvPr>
        </p:nvSpPr>
        <p:spPr>
          <a:xfrm rot="60000">
            <a:off x="10082786" y="5900027"/>
            <a:ext cx="738697" cy="365125"/>
          </a:xfrm>
        </p:spPr>
        <p:txBody>
          <a:bodyPr/>
          <a:lstStyle/>
          <a:p>
            <a:fld id="{69E57DC2-970A-4B3E-BB1C-7A09969E49DF}" type="slidenum">
              <a:rPr lang="en-US" smtClean="0"/>
              <a:pPr/>
              <a:t>‹#›</a:t>
            </a:fld>
            <a:endParaRPr lang="en-US" dirty="0"/>
          </a:p>
        </p:txBody>
      </p:sp>
    </p:spTree>
    <p:extLst>
      <p:ext uri="{BB962C8B-B14F-4D97-AF65-F5344CB8AC3E}">
        <p14:creationId xmlns:p14="http://schemas.microsoft.com/office/powerpoint/2010/main" val="21953142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3.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4.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grpSp>
        <p:nvGrpSpPr>
          <p:cNvPr id="7" name="Group 15"/>
          <p:cNvGrpSpPr/>
          <p:nvPr/>
        </p:nvGrpSpPr>
        <p:grpSpPr>
          <a:xfrm>
            <a:off x="0" y="0"/>
            <a:ext cx="12192000" cy="6858000"/>
            <a:chOff x="0" y="0"/>
            <a:chExt cx="9144000" cy="6858000"/>
          </a:xfrm>
        </p:grpSpPr>
        <p:sp>
          <p:nvSpPr>
            <p:cNvPr id="8" name="Rectangle 7"/>
            <p:cNvSpPr/>
            <p:nvPr/>
          </p:nvSpPr>
          <p:spPr>
            <a:xfrm>
              <a:off x="0" y="0"/>
              <a:ext cx="7162800" cy="6858000"/>
            </a:xfrm>
            <a:prstGeom prst="rect">
              <a:avLst/>
            </a:prstGeom>
            <a:gradFill flip="none" rotWithShape="1">
              <a:gsLst>
                <a:gs pos="0">
                  <a:srgbClr val="010101">
                    <a:alpha val="51765"/>
                  </a:srgbClr>
                </a:gs>
                <a:gs pos="60000">
                  <a:srgbClr val="FEFEFE">
                    <a:alpha val="0"/>
                  </a:srgbClr>
                </a:gs>
              </a:gsLst>
              <a:path path="circle">
                <a:fillToRect t="100000" r="100000"/>
              </a:path>
              <a:tileRect l="-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9" name="Rectangle 8"/>
            <p:cNvSpPr/>
            <p:nvPr/>
          </p:nvSpPr>
          <p:spPr>
            <a:xfrm>
              <a:off x="1143000" y="0"/>
              <a:ext cx="8001000" cy="6858000"/>
            </a:xfrm>
            <a:prstGeom prst="rect">
              <a:avLst/>
            </a:prstGeom>
            <a:gradFill flip="none" rotWithShape="1">
              <a:gsLst>
                <a:gs pos="0">
                  <a:srgbClr val="010101">
                    <a:alpha val="56000"/>
                  </a:srgbClr>
                </a:gs>
                <a:gs pos="61000">
                  <a:srgbClr val="FEFEFE">
                    <a:alpha val="0"/>
                  </a:srgb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grpSp>
      <p:sp>
        <p:nvSpPr>
          <p:cNvPr id="10" name="Freeform 9"/>
          <p:cNvSpPr/>
          <p:nvPr/>
        </p:nvSpPr>
        <p:spPr>
          <a:xfrm rot="10800000">
            <a:off x="838201" y="6069330"/>
            <a:ext cx="10561321" cy="537210"/>
          </a:xfrm>
          <a:custGeom>
            <a:avLst/>
            <a:gdLst>
              <a:gd name="connsiteX0" fmla="*/ 0 w 7955280"/>
              <a:gd name="connsiteY0" fmla="*/ 495300 h 495300"/>
              <a:gd name="connsiteX1" fmla="*/ 169546 w 7955280"/>
              <a:gd name="connsiteY1" fmla="*/ 0 h 495300"/>
              <a:gd name="connsiteX2" fmla="*/ 7785734 w 7955280"/>
              <a:gd name="connsiteY2" fmla="*/ 0 h 495300"/>
              <a:gd name="connsiteX3" fmla="*/ 7955280 w 7955280"/>
              <a:gd name="connsiteY3" fmla="*/ 495300 h 495300"/>
              <a:gd name="connsiteX4" fmla="*/ 0 w 7955280"/>
              <a:gd name="connsiteY4" fmla="*/ 495300 h 495300"/>
              <a:gd name="connsiteX0" fmla="*/ 0 w 7955280"/>
              <a:gd name="connsiteY0" fmla="*/ 495300 h 495300"/>
              <a:gd name="connsiteX1" fmla="*/ 169546 w 7955280"/>
              <a:gd name="connsiteY1" fmla="*/ 0 h 495300"/>
              <a:gd name="connsiteX2" fmla="*/ 3966210 w 7955280"/>
              <a:gd name="connsiteY2" fmla="*/ 95250 h 495300"/>
              <a:gd name="connsiteX3" fmla="*/ 7785734 w 7955280"/>
              <a:gd name="connsiteY3" fmla="*/ 0 h 495300"/>
              <a:gd name="connsiteX4" fmla="*/ 7955280 w 7955280"/>
              <a:gd name="connsiteY4" fmla="*/ 495300 h 495300"/>
              <a:gd name="connsiteX5" fmla="*/ 0 w 7955280"/>
              <a:gd name="connsiteY5" fmla="*/ 495300 h 495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55280" h="495300">
                <a:moveTo>
                  <a:pt x="0" y="495300"/>
                </a:moveTo>
                <a:lnTo>
                  <a:pt x="169546" y="0"/>
                </a:lnTo>
                <a:lnTo>
                  <a:pt x="3966210" y="95250"/>
                </a:lnTo>
                <a:lnTo>
                  <a:pt x="7785734" y="0"/>
                </a:lnTo>
                <a:lnTo>
                  <a:pt x="7955280" y="495300"/>
                </a:lnTo>
                <a:lnTo>
                  <a:pt x="0" y="495300"/>
                </a:lnTo>
                <a:close/>
              </a:path>
            </a:pathLst>
          </a:custGeom>
          <a:gradFill flip="none" rotWithShape="1">
            <a:gsLst>
              <a:gs pos="30000">
                <a:srgbClr val="010101">
                  <a:alpha val="34000"/>
                </a:srgbClr>
              </a:gs>
              <a:gs pos="100000">
                <a:srgbClr val="010101">
                  <a:alpha val="26000"/>
                </a:srgbClr>
              </a:gs>
            </a:gsLst>
            <a:path path="circle">
              <a:fillToRect l="50000" t="50000" r="50000" b="50000"/>
            </a:path>
            <a:tileRect/>
          </a:gra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11" name="Rectangle 10"/>
          <p:cNvSpPr/>
          <p:nvPr/>
        </p:nvSpPr>
        <p:spPr>
          <a:xfrm>
            <a:off x="975360" y="575310"/>
            <a:ext cx="10261600" cy="5715000"/>
          </a:xfrm>
          <a:prstGeom prst="rect">
            <a:avLst/>
          </a:prstGeom>
          <a:solidFill>
            <a:schemeClr val="bg1">
              <a:lumMod val="75000"/>
              <a:lumOff val="25000"/>
            </a:schemeClr>
          </a:solid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12" name="Rectangle 11"/>
          <p:cNvSpPr/>
          <p:nvPr/>
        </p:nvSpPr>
        <p:spPr>
          <a:xfrm>
            <a:off x="975360" y="576072"/>
            <a:ext cx="10261600" cy="5715000"/>
          </a:xfrm>
          <a:prstGeom prst="rect">
            <a:avLst/>
          </a:prstGeom>
          <a:blipFill dpi="0" rotWithShape="1">
            <a:blip r:embed="rId13" cstate="print">
              <a:alphaModFix amt="20000"/>
              <a:grayscl/>
              <a:lum contrast="12000"/>
            </a:blip>
            <a:srcRect/>
            <a:tile tx="0" ty="0" sx="100000" sy="100000" flip="none" algn="tl"/>
          </a:blip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pic>
        <p:nvPicPr>
          <p:cNvPr id="13" name="Picture 2" descr="C:\Users\Administrator\Desktop\Pushpin Dev\Assets\pushpinLeft.png"/>
          <p:cNvPicPr>
            <a:picLocks noChangeAspect="1" noChangeArrowheads="1"/>
          </p:cNvPicPr>
          <p:nvPr/>
        </p:nvPicPr>
        <p:blipFill>
          <a:blip r:embed="rId14" cstate="print"/>
          <a:srcRect/>
          <a:stretch>
            <a:fillRect/>
          </a:stretch>
        </p:blipFill>
        <p:spPr bwMode="auto">
          <a:xfrm rot="1435684">
            <a:off x="724989" y="273091"/>
            <a:ext cx="757108" cy="567830"/>
          </a:xfrm>
          <a:prstGeom prst="rect">
            <a:avLst/>
          </a:prstGeom>
          <a:noFill/>
        </p:spPr>
      </p:pic>
      <p:pic>
        <p:nvPicPr>
          <p:cNvPr id="14" name="Picture 2" descr="C:\Users\Administrator\Desktop\Pushpin Dev\Assets\pushpinLeft.png"/>
          <p:cNvPicPr>
            <a:picLocks noChangeAspect="1" noChangeArrowheads="1"/>
          </p:cNvPicPr>
          <p:nvPr/>
        </p:nvPicPr>
        <p:blipFill>
          <a:blip r:embed="rId14" cstate="print"/>
          <a:srcRect/>
          <a:stretch>
            <a:fillRect/>
          </a:stretch>
        </p:blipFill>
        <p:spPr bwMode="auto">
          <a:xfrm rot="4096196">
            <a:off x="10914593" y="203675"/>
            <a:ext cx="566928" cy="755904"/>
          </a:xfrm>
          <a:prstGeom prst="rect">
            <a:avLst/>
          </a:prstGeom>
          <a:noFill/>
        </p:spPr>
      </p:pic>
      <p:sp>
        <p:nvSpPr>
          <p:cNvPr id="2" name="Title Placeholder 1"/>
          <p:cNvSpPr>
            <a:spLocks noGrp="1"/>
          </p:cNvSpPr>
          <p:nvPr>
            <p:ph type="title"/>
          </p:nvPr>
        </p:nvSpPr>
        <p:spPr>
          <a:xfrm>
            <a:off x="1460031" y="817583"/>
            <a:ext cx="9286993" cy="1202485"/>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950721" y="2119257"/>
            <a:ext cx="8261873" cy="3603812"/>
          </a:xfrm>
          <a:prstGeom prst="rect">
            <a:avLst/>
          </a:prstGeom>
        </p:spPr>
        <p:txBody>
          <a:bodyPr vert="horz" lIns="91440" tIns="45720" rIns="91440" bIns="45720" rtlCol="0" anchor="t">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8606118" y="5809153"/>
            <a:ext cx="1618428" cy="365125"/>
          </a:xfrm>
          <a:prstGeom prst="rect">
            <a:avLst/>
          </a:prstGeom>
        </p:spPr>
        <p:txBody>
          <a:bodyPr vert="horz" lIns="91440" tIns="45720" rIns="91440" bIns="45720" rtlCol="0" anchor="ctr"/>
          <a:lstStyle>
            <a:lvl1pPr algn="r">
              <a:defRPr sz="1200">
                <a:solidFill>
                  <a:schemeClr val="tx2"/>
                </a:solidFill>
                <a:latin typeface="Rage Italic" pitchFamily="66" charset="0"/>
              </a:defRPr>
            </a:lvl1pPr>
          </a:lstStyle>
          <a:p>
            <a:fld id="{87DE6118-2437-4B30-8E3C-4D2BE6020583}" type="datetimeFigureOut">
              <a:rPr lang="en-US" smtClean="0"/>
              <a:pPr/>
              <a:t>9/9/2021</a:t>
            </a:fld>
            <a:endParaRPr lang="en-US" dirty="0"/>
          </a:p>
        </p:txBody>
      </p:sp>
      <p:sp>
        <p:nvSpPr>
          <p:cNvPr id="5" name="Footer Placeholder 4"/>
          <p:cNvSpPr>
            <a:spLocks noGrp="1"/>
          </p:cNvSpPr>
          <p:nvPr>
            <p:ph type="ftr" sz="quarter" idx="3"/>
          </p:nvPr>
        </p:nvSpPr>
        <p:spPr>
          <a:xfrm>
            <a:off x="1219202" y="5809153"/>
            <a:ext cx="7386917" cy="365125"/>
          </a:xfrm>
          <a:prstGeom prst="rect">
            <a:avLst/>
          </a:prstGeom>
        </p:spPr>
        <p:txBody>
          <a:bodyPr vert="horz" lIns="91440" tIns="45720" rIns="91440" bIns="45720" rtlCol="0" anchor="ctr"/>
          <a:lstStyle>
            <a:lvl1pPr algn="l">
              <a:defRPr sz="1400">
                <a:solidFill>
                  <a:schemeClr val="tx2"/>
                </a:solidFill>
                <a:latin typeface="Rage Italic" pitchFamily="66" charset="0"/>
              </a:defRPr>
            </a:lvl1pPr>
          </a:lstStyle>
          <a:p>
            <a:endParaRPr lang="en-US" dirty="0"/>
          </a:p>
        </p:txBody>
      </p:sp>
      <p:sp>
        <p:nvSpPr>
          <p:cNvPr id="6" name="Slide Number Placeholder 5"/>
          <p:cNvSpPr>
            <a:spLocks noGrp="1"/>
          </p:cNvSpPr>
          <p:nvPr>
            <p:ph type="sldNum" sz="quarter" idx="4"/>
          </p:nvPr>
        </p:nvSpPr>
        <p:spPr>
          <a:xfrm>
            <a:off x="10226937" y="5809153"/>
            <a:ext cx="738697" cy="365125"/>
          </a:xfrm>
          <a:prstGeom prst="rect">
            <a:avLst/>
          </a:prstGeom>
        </p:spPr>
        <p:txBody>
          <a:bodyPr vert="horz" lIns="91440" tIns="45720" rIns="91440" bIns="45720" rtlCol="0" anchor="ctr"/>
          <a:lstStyle>
            <a:lvl1pPr algn="r">
              <a:defRPr sz="1400">
                <a:solidFill>
                  <a:schemeClr val="tx2"/>
                </a:solidFill>
                <a:latin typeface="Rage Italic" pitchFamily="66" charset="0"/>
              </a:defRPr>
            </a:lvl1pPr>
          </a:lstStyle>
          <a:p>
            <a:fld id="{69E57DC2-970A-4B3E-BB1C-7A09969E49DF}" type="slidenum">
              <a:rPr lang="en-US" smtClean="0"/>
              <a:pPr/>
              <a:t>‹#›</a:t>
            </a:fld>
            <a:endParaRPr lang="en-US" dirty="0"/>
          </a:p>
        </p:txBody>
      </p:sp>
    </p:spTree>
    <p:extLst>
      <p:ext uri="{BB962C8B-B14F-4D97-AF65-F5344CB8AC3E}">
        <p14:creationId xmlns:p14="http://schemas.microsoft.com/office/powerpoint/2010/main" val="2447966331"/>
      </p:ext>
    </p:extLst>
  </p:cSld>
  <p:clrMap bg1="lt1" tx1="dk1" bg2="lt2" tx2="dk2" accent1="accent1" accent2="accent2" accent3="accent3" accent4="accent4" accent5="accent5" accent6="accent6" hlink="hlink" folHlink="folHlink"/>
  <p:sldLayoutIdLst>
    <p:sldLayoutId id="2147483763" r:id="rId1"/>
    <p:sldLayoutId id="2147483764" r:id="rId2"/>
    <p:sldLayoutId id="2147483765" r:id="rId3"/>
    <p:sldLayoutId id="2147483766" r:id="rId4"/>
    <p:sldLayoutId id="2147483767" r:id="rId5"/>
    <p:sldLayoutId id="2147483768" r:id="rId6"/>
    <p:sldLayoutId id="2147483769" r:id="rId7"/>
    <p:sldLayoutId id="2147483770" r:id="rId8"/>
    <p:sldLayoutId id="2147483771" r:id="rId9"/>
    <p:sldLayoutId id="2147483772" r:id="rId10"/>
    <p:sldLayoutId id="2147483773"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txStyles>
    <p:titleStyle>
      <a:lvl1pPr algn="ctr" defTabSz="914400" rtl="0" eaLnBrk="1" latinLnBrk="0" hangingPunct="1">
        <a:spcBef>
          <a:spcPct val="0"/>
        </a:spcBef>
        <a:buNone/>
        <a:defRPr sz="4400" kern="1200">
          <a:solidFill>
            <a:schemeClr val="tx1"/>
          </a:solidFill>
          <a:latin typeface="Marker Felt"/>
          <a:ea typeface="+mj-ea"/>
          <a:cs typeface="Marker Felt"/>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74320" indent="-274320" algn="l" defTabSz="914400" rtl="0" eaLnBrk="1" latinLnBrk="0" hangingPunct="1">
        <a:spcBef>
          <a:spcPct val="20000"/>
        </a:spcBef>
        <a:buClr>
          <a:schemeClr val="accent2"/>
        </a:buClr>
        <a:buSzPct val="85000"/>
        <a:buFont typeface="Brush Script MT" pitchFamily="66" charset="0"/>
        <a:buChar char="O"/>
        <a:defRPr sz="2400" kern="1200">
          <a:solidFill>
            <a:schemeClr val="tx1"/>
          </a:solidFill>
          <a:latin typeface="Chalkboard"/>
          <a:ea typeface="+mn-ea"/>
          <a:cs typeface="Chalkboard"/>
        </a:defRPr>
      </a:lvl1pPr>
      <a:lvl2pPr marL="640080" indent="-274320" algn="l" defTabSz="914400" rtl="0" eaLnBrk="1" latinLnBrk="0" hangingPunct="1">
        <a:spcBef>
          <a:spcPct val="20000"/>
        </a:spcBef>
        <a:buClr>
          <a:schemeClr val="accent2"/>
        </a:buClr>
        <a:buSzPct val="85000"/>
        <a:buFont typeface="Brush Script MT" pitchFamily="66" charset="0"/>
        <a:buChar char="O"/>
        <a:defRPr sz="2200" kern="1200">
          <a:solidFill>
            <a:schemeClr val="tx1"/>
          </a:solidFill>
          <a:latin typeface="Chalkboard"/>
          <a:ea typeface="+mn-ea"/>
          <a:cs typeface="Chalkboard"/>
        </a:defRPr>
      </a:lvl2pPr>
      <a:lvl3pPr marL="914400" indent="-228600" algn="l" defTabSz="914400" rtl="0" eaLnBrk="1" latinLnBrk="0" hangingPunct="1">
        <a:spcBef>
          <a:spcPct val="20000"/>
        </a:spcBef>
        <a:buClr>
          <a:schemeClr val="accent2"/>
        </a:buClr>
        <a:buSzPct val="85000"/>
        <a:buFont typeface="Brush Script MT" pitchFamily="66" charset="0"/>
        <a:buChar char="O"/>
        <a:defRPr sz="2000" kern="1200">
          <a:solidFill>
            <a:schemeClr val="tx1"/>
          </a:solidFill>
          <a:latin typeface="Chalkboard"/>
          <a:ea typeface="+mn-ea"/>
          <a:cs typeface="Chalkboard"/>
        </a:defRPr>
      </a:lvl3pPr>
      <a:lvl4pPr marL="1280160" indent="-228600" algn="l" defTabSz="914400" rtl="0" eaLnBrk="1" latinLnBrk="0" hangingPunct="1">
        <a:spcBef>
          <a:spcPct val="20000"/>
        </a:spcBef>
        <a:buClr>
          <a:schemeClr val="accent2"/>
        </a:buClr>
        <a:buSzPct val="85000"/>
        <a:buFont typeface="Brush Script MT" pitchFamily="66" charset="0"/>
        <a:buChar char="O"/>
        <a:defRPr sz="1800" kern="1200">
          <a:solidFill>
            <a:schemeClr val="tx1"/>
          </a:solidFill>
          <a:latin typeface="Chalkboard"/>
          <a:ea typeface="+mn-ea"/>
          <a:cs typeface="Chalkboard"/>
        </a:defRPr>
      </a:lvl4pPr>
      <a:lvl5pPr marL="1645920" indent="-228600" algn="l" defTabSz="914400" rtl="0" eaLnBrk="1" latinLnBrk="0" hangingPunct="1">
        <a:spcBef>
          <a:spcPct val="20000"/>
        </a:spcBef>
        <a:buClr>
          <a:schemeClr val="accent2"/>
        </a:buClr>
        <a:buSzPct val="85000"/>
        <a:buFont typeface="Brush Script MT" pitchFamily="66" charset="0"/>
        <a:buChar char="O"/>
        <a:defRPr sz="1600" kern="1200">
          <a:solidFill>
            <a:schemeClr val="tx1"/>
          </a:solidFill>
          <a:latin typeface="Chalkboard"/>
          <a:ea typeface="+mn-ea"/>
          <a:cs typeface="Chalkboard"/>
        </a:defRPr>
      </a:lvl5pPr>
      <a:lvl6pPr marL="2011680" indent="-228600" algn="l" defTabSz="914400" rtl="0" eaLnBrk="1" latinLnBrk="0" hangingPunct="1">
        <a:spcBef>
          <a:spcPct val="20000"/>
        </a:spcBef>
        <a:buClr>
          <a:schemeClr val="accent2"/>
        </a:buClr>
        <a:buSzPct val="85000"/>
        <a:buFont typeface="Brush Script MT" pitchFamily="66" charset="0"/>
        <a:buChar char="O"/>
        <a:defRPr sz="1600" kern="1200">
          <a:solidFill>
            <a:schemeClr val="tx1"/>
          </a:solidFill>
          <a:latin typeface="+mn-lt"/>
          <a:ea typeface="+mn-ea"/>
          <a:cs typeface="+mn-cs"/>
        </a:defRPr>
      </a:lvl6pPr>
      <a:lvl7pPr marL="2377440" indent="-228600" algn="l" defTabSz="914400" rtl="0" eaLnBrk="1" latinLnBrk="0" hangingPunct="1">
        <a:spcBef>
          <a:spcPct val="20000"/>
        </a:spcBef>
        <a:buClr>
          <a:schemeClr val="accent2"/>
        </a:buClr>
        <a:buSzPct val="85000"/>
        <a:buFont typeface="Brush Script MT" pitchFamily="66" charset="0"/>
        <a:buChar char="O"/>
        <a:defRPr sz="1600" kern="1200">
          <a:solidFill>
            <a:schemeClr val="tx1"/>
          </a:solidFill>
          <a:latin typeface="+mn-lt"/>
          <a:ea typeface="+mn-ea"/>
          <a:cs typeface="+mn-cs"/>
        </a:defRPr>
      </a:lvl7pPr>
      <a:lvl8pPr marL="2743200" indent="-228600" algn="l" defTabSz="914400" rtl="0" eaLnBrk="1" latinLnBrk="0" hangingPunct="1">
        <a:spcBef>
          <a:spcPct val="20000"/>
        </a:spcBef>
        <a:buClr>
          <a:schemeClr val="accent2"/>
        </a:buClr>
        <a:buSzPct val="85000"/>
        <a:buFont typeface="Brush Script MT" pitchFamily="66" charset="0"/>
        <a:buChar char="O"/>
        <a:defRPr sz="1600" kern="1200">
          <a:solidFill>
            <a:schemeClr val="tx1"/>
          </a:solidFill>
          <a:latin typeface="+mn-lt"/>
          <a:ea typeface="+mn-ea"/>
          <a:cs typeface="+mn-cs"/>
        </a:defRPr>
      </a:lvl8pPr>
      <a:lvl9pPr marL="3108960" indent="-228600" algn="l" defTabSz="914400" rtl="0" eaLnBrk="1" latinLnBrk="0" hangingPunct="1">
        <a:spcBef>
          <a:spcPct val="20000"/>
        </a:spcBef>
        <a:buClr>
          <a:schemeClr val="accent2"/>
        </a:buClr>
        <a:buSzPct val="85000"/>
        <a:buFont typeface="Brush Script MT" pitchFamily="66" charset="0"/>
        <a:buChar char="O"/>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79489" y="914400"/>
            <a:ext cx="10343213" cy="2822378"/>
          </a:xfrm>
        </p:spPr>
        <p:txBody>
          <a:bodyPr>
            <a:normAutofit/>
          </a:bodyPr>
          <a:lstStyle/>
          <a:p>
            <a:r>
              <a:rPr lang="en-US" dirty="0" smtClean="0">
                <a:solidFill>
                  <a:schemeClr val="bg2">
                    <a:lumMod val="25000"/>
                  </a:schemeClr>
                </a:solidFill>
                <a:effectLst>
                  <a:outerShdw blurRad="38100" dist="38100" dir="2700000" algn="tl">
                    <a:srgbClr val="000000">
                      <a:alpha val="43137"/>
                    </a:srgbClr>
                  </a:outerShdw>
                </a:effectLst>
              </a:rPr>
              <a:t>Woodbridge Elementary</a:t>
            </a:r>
            <a:r>
              <a:rPr lang="en-US" sz="4400" dirty="0"/>
              <a:t/>
            </a:r>
            <a:br>
              <a:rPr lang="en-US" sz="4400" dirty="0"/>
            </a:br>
            <a:r>
              <a:rPr lang="en-US" sz="4400" dirty="0"/>
              <a:t>2021-2022</a:t>
            </a:r>
            <a:br>
              <a:rPr lang="en-US" sz="4400" dirty="0"/>
            </a:br>
            <a:r>
              <a:rPr lang="en-US" sz="4000" dirty="0"/>
              <a:t>Annual Title I Meeting Presentation</a:t>
            </a:r>
            <a:endParaRPr lang="en-US" sz="4400" dirty="0"/>
          </a:p>
        </p:txBody>
      </p:sp>
      <p:sp>
        <p:nvSpPr>
          <p:cNvPr id="3" name="Subtitle 2"/>
          <p:cNvSpPr>
            <a:spLocks noGrp="1"/>
          </p:cNvSpPr>
          <p:nvPr>
            <p:ph type="subTitle" idx="1"/>
          </p:nvPr>
        </p:nvSpPr>
        <p:spPr>
          <a:xfrm>
            <a:off x="2961239" y="3736621"/>
            <a:ext cx="7616239" cy="1802029"/>
          </a:xfrm>
        </p:spPr>
        <p:txBody>
          <a:bodyPr/>
          <a:lstStyle/>
          <a:p>
            <a:r>
              <a:rPr lang="en-US" sz="2000" dirty="0" smtClean="0">
                <a:solidFill>
                  <a:schemeClr val="tx1"/>
                </a:solidFill>
              </a:rPr>
              <a:t>Victoria Morse, Principal</a:t>
            </a:r>
          </a:p>
          <a:p>
            <a:r>
              <a:rPr lang="en-US" sz="2000" dirty="0" smtClean="0">
                <a:solidFill>
                  <a:schemeClr val="tx1"/>
                </a:solidFill>
              </a:rPr>
              <a:t>Michele Toscani, Assistant Principal</a:t>
            </a:r>
          </a:p>
          <a:p>
            <a:r>
              <a:rPr lang="en-US" sz="1800" dirty="0" smtClean="0">
                <a:solidFill>
                  <a:schemeClr val="tx1"/>
                </a:solidFill>
              </a:rPr>
              <a:t>Shelly Garcia, Parent &amp; Family Engagement Liaison</a:t>
            </a:r>
            <a:endParaRPr lang="en-US" sz="1800" dirty="0">
              <a:solidFill>
                <a:schemeClr val="tx1"/>
              </a:solidFill>
            </a:endParaRPr>
          </a:p>
          <a:p>
            <a:r>
              <a:rPr lang="en-US" dirty="0" smtClean="0">
                <a:solidFill>
                  <a:schemeClr val="tx1"/>
                </a:solidFill>
              </a:rPr>
              <a:t>September 9, 2021</a:t>
            </a:r>
            <a:endParaRPr lang="en-US" dirty="0">
              <a:solidFill>
                <a:schemeClr val="tx1"/>
              </a:solidFill>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000797" y="3736621"/>
            <a:ext cx="1920884" cy="1920884"/>
          </a:xfrm>
          <a:prstGeom prst="rect">
            <a:avLst/>
          </a:prstGeom>
        </p:spPr>
      </p:pic>
    </p:spTree>
    <p:extLst>
      <p:ext uri="{BB962C8B-B14F-4D97-AF65-F5344CB8AC3E}">
        <p14:creationId xmlns:p14="http://schemas.microsoft.com/office/powerpoint/2010/main" val="25149228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Important Dates </a:t>
            </a:r>
            <a:endParaRPr lang="en-US" dirty="0">
              <a:solidFill>
                <a:schemeClr val="accent6">
                  <a:lumMod val="75000"/>
                </a:schemeClr>
              </a:solidFill>
            </a:endParaRPr>
          </a:p>
        </p:txBody>
      </p:sp>
      <p:sp>
        <p:nvSpPr>
          <p:cNvPr id="3" name="Content Placeholder 2"/>
          <p:cNvSpPr>
            <a:spLocks noGrp="1"/>
          </p:cNvSpPr>
          <p:nvPr>
            <p:ph idx="1"/>
          </p:nvPr>
        </p:nvSpPr>
        <p:spPr/>
        <p:txBody>
          <a:bodyPr/>
          <a:lstStyle/>
          <a:p>
            <a:pPr marL="0" indent="0">
              <a:buNone/>
            </a:pPr>
            <a:endParaRPr lang="en-US" dirty="0">
              <a:solidFill>
                <a:schemeClr val="accent6">
                  <a:lumMod val="75000"/>
                </a:schemeClr>
              </a:solidFill>
            </a:endParaRPr>
          </a:p>
          <a:p>
            <a:r>
              <a:rPr lang="en-US" dirty="0">
                <a:solidFill>
                  <a:schemeClr val="bg2">
                    <a:lumMod val="25000"/>
                  </a:schemeClr>
                </a:solidFill>
              </a:rPr>
              <a:t>Parent Teacher </a:t>
            </a:r>
            <a:r>
              <a:rPr lang="en-US" dirty="0" smtClean="0">
                <a:solidFill>
                  <a:schemeClr val="bg2">
                    <a:lumMod val="25000"/>
                  </a:schemeClr>
                </a:solidFill>
              </a:rPr>
              <a:t>Conferences- September 23</a:t>
            </a:r>
            <a:endParaRPr lang="en-US" dirty="0">
              <a:solidFill>
                <a:schemeClr val="bg2">
                  <a:lumMod val="25000"/>
                </a:schemeClr>
              </a:solidFill>
            </a:endParaRPr>
          </a:p>
          <a:p>
            <a:r>
              <a:rPr lang="en-US" dirty="0">
                <a:solidFill>
                  <a:schemeClr val="bg2">
                    <a:lumMod val="25000"/>
                  </a:schemeClr>
                </a:solidFill>
              </a:rPr>
              <a:t>SAC </a:t>
            </a:r>
            <a:r>
              <a:rPr lang="en-US" dirty="0" smtClean="0">
                <a:solidFill>
                  <a:schemeClr val="bg2">
                    <a:lumMod val="25000"/>
                  </a:schemeClr>
                </a:solidFill>
              </a:rPr>
              <a:t>Meeting- September 16</a:t>
            </a:r>
          </a:p>
          <a:p>
            <a:r>
              <a:rPr lang="en-US" dirty="0" smtClean="0">
                <a:solidFill>
                  <a:schemeClr val="bg2">
                    <a:lumMod val="25000"/>
                  </a:schemeClr>
                </a:solidFill>
              </a:rPr>
              <a:t>Multicultural Car Parade- October 6</a:t>
            </a:r>
            <a:endParaRPr lang="en-US" dirty="0">
              <a:solidFill>
                <a:schemeClr val="bg2">
                  <a:lumMod val="25000"/>
                </a:schemeClr>
              </a:solidFill>
            </a:endParaRPr>
          </a:p>
          <a:p>
            <a:r>
              <a:rPr lang="en-US" dirty="0" smtClean="0">
                <a:solidFill>
                  <a:schemeClr val="bg2">
                    <a:lumMod val="25000"/>
                  </a:schemeClr>
                </a:solidFill>
              </a:rPr>
              <a:t>PTA Meeting- October 7 </a:t>
            </a:r>
            <a:endParaRPr lang="en-US" dirty="0">
              <a:solidFill>
                <a:schemeClr val="bg2">
                  <a:lumMod val="25000"/>
                </a:schemeClr>
              </a:solidFill>
            </a:endParaRPr>
          </a:p>
          <a:p>
            <a:r>
              <a:rPr lang="en-US" dirty="0" smtClean="0">
                <a:solidFill>
                  <a:schemeClr val="bg2">
                    <a:lumMod val="25000"/>
                  </a:schemeClr>
                </a:solidFill>
              </a:rPr>
              <a:t>ELL Parent Meeting- October date TBD</a:t>
            </a:r>
          </a:p>
          <a:p>
            <a:pPr marL="0" indent="0">
              <a:buNone/>
            </a:pPr>
            <a:endParaRPr lang="en-US" dirty="0">
              <a:solidFill>
                <a:schemeClr val="accent6">
                  <a:lumMod val="75000"/>
                </a:schemeClr>
              </a:solidFill>
            </a:endParaRPr>
          </a:p>
        </p:txBody>
      </p:sp>
    </p:spTree>
    <p:extLst>
      <p:ext uri="{BB962C8B-B14F-4D97-AF65-F5344CB8AC3E}">
        <p14:creationId xmlns:p14="http://schemas.microsoft.com/office/powerpoint/2010/main" val="859775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Questions</a:t>
            </a:r>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129946" y="1865258"/>
            <a:ext cx="5987928" cy="3813052"/>
          </a:xfrm>
        </p:spPr>
      </p:pic>
    </p:spTree>
    <p:extLst>
      <p:ext uri="{BB962C8B-B14F-4D97-AF65-F5344CB8AC3E}">
        <p14:creationId xmlns:p14="http://schemas.microsoft.com/office/powerpoint/2010/main" val="1242865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Agenda</a:t>
            </a:r>
          </a:p>
        </p:txBody>
      </p:sp>
      <p:sp>
        <p:nvSpPr>
          <p:cNvPr id="3" name="Content Placeholder 2"/>
          <p:cNvSpPr>
            <a:spLocks noGrp="1"/>
          </p:cNvSpPr>
          <p:nvPr>
            <p:ph idx="1"/>
          </p:nvPr>
        </p:nvSpPr>
        <p:spPr>
          <a:xfrm>
            <a:off x="1371600" y="1753849"/>
            <a:ext cx="9601200" cy="4113551"/>
          </a:xfrm>
        </p:spPr>
        <p:txBody>
          <a:bodyPr/>
          <a:lstStyle/>
          <a:p>
            <a:r>
              <a:rPr lang="en-US" dirty="0"/>
              <a:t>What is Title I? </a:t>
            </a:r>
          </a:p>
          <a:p>
            <a:r>
              <a:rPr lang="en-US" dirty="0"/>
              <a:t>Parent’s Rights Under Title I</a:t>
            </a:r>
          </a:p>
          <a:p>
            <a:r>
              <a:rPr lang="en-US" dirty="0"/>
              <a:t>Parent &amp; Family Engagement Plan</a:t>
            </a:r>
          </a:p>
          <a:p>
            <a:r>
              <a:rPr lang="en-US" dirty="0"/>
              <a:t>Parent-School Compact</a:t>
            </a:r>
          </a:p>
          <a:p>
            <a:r>
              <a:rPr lang="en-US" dirty="0"/>
              <a:t>School Achievement Data</a:t>
            </a:r>
          </a:p>
          <a:p>
            <a:r>
              <a:rPr lang="en-US" dirty="0"/>
              <a:t>Title I Funds</a:t>
            </a:r>
          </a:p>
          <a:p>
            <a:r>
              <a:rPr lang="en-US" dirty="0"/>
              <a:t>How to Stay Connected </a:t>
            </a:r>
          </a:p>
          <a:p>
            <a:pPr lvl="1"/>
            <a:r>
              <a:rPr lang="en-US" dirty="0"/>
              <a:t>CANVAS FAMILY GUIDE</a:t>
            </a:r>
          </a:p>
          <a:p>
            <a:pPr marL="530352" lvl="1" indent="0">
              <a:buNone/>
            </a:pPr>
            <a:endParaRPr lang="en-US" dirty="0"/>
          </a:p>
          <a:p>
            <a:pPr marL="530352" lvl="1" indent="0">
              <a:buNone/>
            </a:pPr>
            <a:endParaRPr lang="en-US" dirty="0"/>
          </a:p>
          <a:p>
            <a:endParaRPr lang="en-US" dirty="0"/>
          </a:p>
          <a:p>
            <a:endParaRPr lang="en-US" dirty="0"/>
          </a:p>
        </p:txBody>
      </p:sp>
    </p:spTree>
    <p:extLst>
      <p:ext uri="{BB962C8B-B14F-4D97-AF65-F5344CB8AC3E}">
        <p14:creationId xmlns:p14="http://schemas.microsoft.com/office/powerpoint/2010/main" val="24301382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Purpose and Goal of Title 1</a:t>
            </a:r>
            <a:endParaRPr lang="en-US" dirty="0"/>
          </a:p>
        </p:txBody>
      </p:sp>
      <p:sp>
        <p:nvSpPr>
          <p:cNvPr id="3" name="Content Placeholder 2"/>
          <p:cNvSpPr>
            <a:spLocks noGrp="1"/>
          </p:cNvSpPr>
          <p:nvPr>
            <p:ph idx="1"/>
          </p:nvPr>
        </p:nvSpPr>
        <p:spPr/>
        <p:txBody>
          <a:bodyPr>
            <a:normAutofit/>
          </a:bodyPr>
          <a:lstStyle/>
          <a:p>
            <a:r>
              <a:rPr lang="en-US" dirty="0" smtClean="0"/>
              <a:t> Assist </a:t>
            </a:r>
            <a:r>
              <a:rPr lang="en-US" dirty="0"/>
              <a:t>schools in improving student achievement, staff development and parental engagement. Title I funds enhance the regular district instructional </a:t>
            </a:r>
            <a:r>
              <a:rPr lang="en-US" dirty="0" smtClean="0"/>
              <a:t>program</a:t>
            </a:r>
          </a:p>
          <a:p>
            <a:endParaRPr lang="en-US" dirty="0"/>
          </a:p>
          <a:p>
            <a:r>
              <a:rPr lang="en-US" dirty="0"/>
              <a:t>To improve student achievement </a:t>
            </a:r>
            <a:r>
              <a:rPr lang="en-US" dirty="0" smtClean="0"/>
              <a:t>through effective instruction, </a:t>
            </a:r>
            <a:r>
              <a:rPr lang="en-US" dirty="0"/>
              <a:t>p</a:t>
            </a:r>
            <a:r>
              <a:rPr lang="en-US" dirty="0" smtClean="0"/>
              <a:t>rofessional development, and parent </a:t>
            </a:r>
            <a:r>
              <a:rPr lang="en-US" dirty="0"/>
              <a:t>and </a:t>
            </a:r>
            <a:r>
              <a:rPr lang="en-US" dirty="0" smtClean="0"/>
              <a:t>family engagement</a:t>
            </a:r>
            <a:endParaRPr lang="en-US" dirty="0"/>
          </a:p>
          <a:p>
            <a:endParaRPr lang="en-US" dirty="0"/>
          </a:p>
        </p:txBody>
      </p:sp>
    </p:spTree>
    <p:extLst>
      <p:ext uri="{BB962C8B-B14F-4D97-AF65-F5344CB8AC3E}">
        <p14:creationId xmlns:p14="http://schemas.microsoft.com/office/powerpoint/2010/main" val="22247012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solidFill>
                  <a:schemeClr val="bg2">
                    <a:lumMod val="25000"/>
                  </a:schemeClr>
                </a:solidFill>
              </a:rPr>
              <a:t>Woodbridge Elementary</a:t>
            </a:r>
            <a:r>
              <a:rPr lang="en-US" dirty="0"/>
              <a:t/>
            </a:r>
            <a:br>
              <a:rPr lang="en-US" dirty="0"/>
            </a:br>
            <a:r>
              <a:rPr lang="en-US" dirty="0"/>
              <a:t>Parent &amp; Family Engagement Plan</a:t>
            </a:r>
          </a:p>
        </p:txBody>
      </p:sp>
      <p:sp>
        <p:nvSpPr>
          <p:cNvPr id="3" name="Content Placeholder 2"/>
          <p:cNvSpPr>
            <a:spLocks noGrp="1"/>
          </p:cNvSpPr>
          <p:nvPr>
            <p:ph idx="1"/>
          </p:nvPr>
        </p:nvSpPr>
        <p:spPr>
          <a:xfrm>
            <a:off x="1302927" y="2563586"/>
            <a:ext cx="9601200" cy="3695700"/>
          </a:xfrm>
        </p:spPr>
        <p:txBody>
          <a:bodyPr/>
          <a:lstStyle/>
          <a:p>
            <a:r>
              <a:rPr lang="en-US" dirty="0"/>
              <a:t>Every Title I school, in collaboration with parents, must develop a school parent involvement plan. </a:t>
            </a:r>
          </a:p>
          <a:p>
            <a:pPr lvl="1"/>
            <a:r>
              <a:rPr lang="en-US" sz="2400" dirty="0"/>
              <a:t>The plan describes how the school will engage the families in an organized, ongoing, and timely way in the planning, review and improvement of the Title I program at the school. </a:t>
            </a:r>
          </a:p>
          <a:p>
            <a:pPr marL="530352" lvl="1" indent="0">
              <a:buNone/>
            </a:pPr>
            <a:endParaRPr lang="en-US" dirty="0"/>
          </a:p>
        </p:txBody>
      </p:sp>
    </p:spTree>
    <p:extLst>
      <p:ext uri="{BB962C8B-B14F-4D97-AF65-F5344CB8AC3E}">
        <p14:creationId xmlns:p14="http://schemas.microsoft.com/office/powerpoint/2010/main" val="1030570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Compact</a:t>
            </a:r>
          </a:p>
        </p:txBody>
      </p:sp>
      <p:sp>
        <p:nvSpPr>
          <p:cNvPr id="3" name="Content Placeholder 2"/>
          <p:cNvSpPr>
            <a:spLocks noGrp="1"/>
          </p:cNvSpPr>
          <p:nvPr>
            <p:ph idx="1"/>
          </p:nvPr>
        </p:nvSpPr>
        <p:spPr>
          <a:xfrm>
            <a:off x="1371600" y="1836295"/>
            <a:ext cx="9601200" cy="3819922"/>
          </a:xfrm>
        </p:spPr>
        <p:txBody>
          <a:bodyPr>
            <a:noAutofit/>
          </a:bodyPr>
          <a:lstStyle/>
          <a:p>
            <a:pPr marL="0" indent="0">
              <a:buNone/>
            </a:pPr>
            <a:r>
              <a:rPr lang="en-US" sz="2800" dirty="0"/>
              <a:t>A written agreement that outlines how the parents, the entire staff and the students will share the responsibility for improved student academic achievement, as well as describes how the school and parents will build and develop a partnership that will help children achieve the state’s high standards.</a:t>
            </a:r>
          </a:p>
          <a:p>
            <a:pPr marL="0" indent="0">
              <a:buNone/>
            </a:pPr>
            <a:endParaRPr lang="en-US" sz="2800" dirty="0" smtClean="0"/>
          </a:p>
          <a:p>
            <a:pPr marL="0" indent="0">
              <a:buNone/>
            </a:pPr>
            <a:r>
              <a:rPr lang="en-US" sz="2800" dirty="0" smtClean="0"/>
              <a:t>*Sent home in first day packets and posted on website</a:t>
            </a:r>
            <a:endParaRPr lang="en-US" sz="2800" dirty="0"/>
          </a:p>
        </p:txBody>
      </p:sp>
    </p:spTree>
    <p:extLst>
      <p:ext uri="{BB962C8B-B14F-4D97-AF65-F5344CB8AC3E}">
        <p14:creationId xmlns:p14="http://schemas.microsoft.com/office/powerpoint/2010/main" val="16662115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Woodbridge Vision</a:t>
            </a:r>
            <a:endParaRPr lang="en-US" dirty="0"/>
          </a:p>
        </p:txBody>
      </p:sp>
      <p:sp>
        <p:nvSpPr>
          <p:cNvPr id="3" name="Content Placeholder 2"/>
          <p:cNvSpPr>
            <a:spLocks noGrp="1"/>
          </p:cNvSpPr>
          <p:nvPr>
            <p:ph idx="1"/>
          </p:nvPr>
        </p:nvSpPr>
        <p:spPr>
          <a:xfrm>
            <a:off x="1685109" y="2119257"/>
            <a:ext cx="8527485" cy="3603812"/>
          </a:xfrm>
        </p:spPr>
        <p:txBody>
          <a:bodyPr>
            <a:normAutofit lnSpcReduction="10000"/>
          </a:bodyPr>
          <a:lstStyle/>
          <a:p>
            <a:pPr marL="0" indent="0">
              <a:buNone/>
            </a:pPr>
            <a:r>
              <a:rPr lang="en-US" sz="3600" b="1" i="1" dirty="0" smtClean="0">
                <a:solidFill>
                  <a:srgbClr val="FF0000"/>
                </a:solidFill>
              </a:rPr>
              <a:t>Building a Strong Foundation for the Future</a:t>
            </a:r>
          </a:p>
          <a:p>
            <a:pPr marL="0" indent="0">
              <a:buNone/>
            </a:pPr>
            <a:endParaRPr lang="en-US" i="1" dirty="0"/>
          </a:p>
          <a:p>
            <a:pPr marL="0" indent="0">
              <a:buNone/>
            </a:pPr>
            <a:r>
              <a:rPr lang="en-US" sz="4400" i="1" dirty="0" smtClean="0"/>
              <a:t>We are a “C” school…</a:t>
            </a:r>
          </a:p>
          <a:p>
            <a:pPr marL="0" indent="0">
              <a:buNone/>
            </a:pPr>
            <a:r>
              <a:rPr lang="en-US" sz="4400" i="1" dirty="0" smtClean="0"/>
              <a:t>but we believe we can achieve an “A”!</a:t>
            </a:r>
            <a:endParaRPr lang="en-US" sz="4400" i="1" dirty="0"/>
          </a:p>
        </p:txBody>
      </p:sp>
    </p:spTree>
    <p:extLst>
      <p:ext uri="{BB962C8B-B14F-4D97-AF65-F5344CB8AC3E}">
        <p14:creationId xmlns:p14="http://schemas.microsoft.com/office/powerpoint/2010/main" val="6999047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Title I Funds in Our School</a:t>
            </a:r>
          </a:p>
        </p:txBody>
      </p:sp>
      <p:sp>
        <p:nvSpPr>
          <p:cNvPr id="3" name="Content Placeholder 2"/>
          <p:cNvSpPr>
            <a:spLocks noGrp="1"/>
          </p:cNvSpPr>
          <p:nvPr>
            <p:ph idx="1"/>
          </p:nvPr>
        </p:nvSpPr>
        <p:spPr/>
        <p:txBody>
          <a:bodyPr/>
          <a:lstStyle/>
          <a:p>
            <a:r>
              <a:rPr lang="en-US" dirty="0"/>
              <a:t>Program Funds </a:t>
            </a:r>
            <a:endParaRPr lang="en-US" dirty="0" smtClean="0"/>
          </a:p>
          <a:p>
            <a:r>
              <a:rPr lang="en-US" dirty="0" smtClean="0"/>
              <a:t>Resource </a:t>
            </a:r>
            <a:r>
              <a:rPr lang="en-US" dirty="0"/>
              <a:t>Teachers</a:t>
            </a:r>
          </a:p>
          <a:p>
            <a:pPr lvl="1"/>
            <a:r>
              <a:rPr lang="en-US" sz="2400" dirty="0"/>
              <a:t>Materials</a:t>
            </a:r>
          </a:p>
          <a:p>
            <a:pPr lvl="1"/>
            <a:r>
              <a:rPr lang="en-US" sz="2400" dirty="0"/>
              <a:t>Curriculum</a:t>
            </a:r>
          </a:p>
          <a:p>
            <a:r>
              <a:rPr lang="en-US" dirty="0"/>
              <a:t>Title I Parent &amp; Family Engagement Set Aside</a:t>
            </a:r>
          </a:p>
          <a:p>
            <a:pPr lvl="1"/>
            <a:r>
              <a:rPr lang="en-US" dirty="0"/>
              <a:t>$ </a:t>
            </a:r>
            <a:r>
              <a:rPr lang="en-US" dirty="0" smtClean="0"/>
              <a:t>3,200 Amount </a:t>
            </a:r>
            <a:r>
              <a:rPr lang="en-US" dirty="0"/>
              <a:t>of Funds Available for 21-22</a:t>
            </a:r>
          </a:p>
          <a:p>
            <a:pPr marL="530352" lvl="1" indent="0">
              <a:buNone/>
            </a:pPr>
            <a:endParaRPr lang="en-US" dirty="0"/>
          </a:p>
        </p:txBody>
      </p:sp>
    </p:spTree>
    <p:extLst>
      <p:ext uri="{BB962C8B-B14F-4D97-AF65-F5344CB8AC3E}">
        <p14:creationId xmlns:p14="http://schemas.microsoft.com/office/powerpoint/2010/main" val="20397090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How Can You Help Decide How Funds are Spent?</a:t>
            </a:r>
          </a:p>
        </p:txBody>
      </p:sp>
      <p:sp>
        <p:nvSpPr>
          <p:cNvPr id="3" name="Content Placeholder 2"/>
          <p:cNvSpPr>
            <a:spLocks noGrp="1"/>
          </p:cNvSpPr>
          <p:nvPr>
            <p:ph idx="1"/>
          </p:nvPr>
        </p:nvSpPr>
        <p:spPr>
          <a:xfrm>
            <a:off x="2211978" y="2889965"/>
            <a:ext cx="8261873" cy="3603812"/>
          </a:xfrm>
        </p:spPr>
        <p:txBody>
          <a:bodyPr/>
          <a:lstStyle/>
          <a:p>
            <a:r>
              <a:rPr lang="en-US" sz="2800" dirty="0" smtClean="0"/>
              <a:t>Parent and Family Engagement Survey</a:t>
            </a:r>
            <a:endParaRPr lang="en-US" sz="2800" dirty="0"/>
          </a:p>
          <a:p>
            <a:r>
              <a:rPr lang="en-US" sz="2800" dirty="0"/>
              <a:t>Join SAC</a:t>
            </a:r>
          </a:p>
          <a:p>
            <a:pPr marL="0" indent="0">
              <a:buNone/>
            </a:pPr>
            <a:endParaRPr lang="en-US" dirty="0"/>
          </a:p>
        </p:txBody>
      </p:sp>
    </p:spTree>
    <p:extLst>
      <p:ext uri="{BB962C8B-B14F-4D97-AF65-F5344CB8AC3E}">
        <p14:creationId xmlns:p14="http://schemas.microsoft.com/office/powerpoint/2010/main" val="23594689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56806" y="371006"/>
            <a:ext cx="9601200" cy="1485900"/>
          </a:xfrm>
        </p:spPr>
        <p:txBody>
          <a:bodyPr/>
          <a:lstStyle/>
          <a:p>
            <a:r>
              <a:rPr lang="en-US" dirty="0"/>
              <a:t>Canvas Family Guide</a:t>
            </a:r>
          </a:p>
        </p:txBody>
      </p:sp>
      <p:sp>
        <p:nvSpPr>
          <p:cNvPr id="3" name="Content Placeholder 2"/>
          <p:cNvSpPr>
            <a:spLocks noGrp="1"/>
          </p:cNvSpPr>
          <p:nvPr>
            <p:ph idx="1"/>
          </p:nvPr>
        </p:nvSpPr>
        <p:spPr>
          <a:xfrm>
            <a:off x="1056806" y="1358537"/>
            <a:ext cx="10150268" cy="4996649"/>
          </a:xfrm>
        </p:spPr>
        <p:txBody>
          <a:bodyPr>
            <a:normAutofit fontScale="92500" lnSpcReduction="10000"/>
          </a:bodyPr>
          <a:lstStyle/>
          <a:p>
            <a:pPr marL="0" indent="0">
              <a:buNone/>
            </a:pPr>
            <a:r>
              <a:rPr lang="en-US" sz="2400" dirty="0"/>
              <a:t>This guide provides parents and guardians with helpful information for using Canvas to support and monitor student academic progress. Canvas is the District's new learning management system (LMS) and will replace </a:t>
            </a:r>
            <a:r>
              <a:rPr lang="en-US" sz="2400" dirty="0" err="1"/>
              <a:t>Edsby</a:t>
            </a:r>
            <a:r>
              <a:rPr lang="en-US" sz="2400" dirty="0"/>
              <a:t>. A Learning Management System (LMS) simplifies teaching and learning by connecting the digital tools teachers, students, and parents use in one place. This guide has been created for parents and guardians and includes information about the Canvas Learning Management System and general instructions for using Canvas as a parent/observer. Canvas provides a variety of benefits for parents which are mentioned below:</a:t>
            </a:r>
          </a:p>
          <a:p>
            <a:endParaRPr lang="en-US" dirty="0"/>
          </a:p>
          <a:p>
            <a:r>
              <a:rPr lang="en-US" sz="2800" dirty="0"/>
              <a:t>Parents can use Canvas to:</a:t>
            </a:r>
          </a:p>
          <a:p>
            <a:pPr lvl="1"/>
            <a:r>
              <a:rPr lang="en-US" dirty="0"/>
              <a:t>Review upcoming or past assignments </a:t>
            </a:r>
          </a:p>
          <a:p>
            <a:pPr lvl="1"/>
            <a:r>
              <a:rPr lang="en-US" dirty="0"/>
              <a:t>Check on grades </a:t>
            </a:r>
          </a:p>
          <a:p>
            <a:pPr lvl="1"/>
            <a:r>
              <a:rPr lang="en-US" dirty="0"/>
              <a:t>Receive alerts for student activity </a:t>
            </a:r>
          </a:p>
          <a:p>
            <a:pPr lvl="1"/>
            <a:r>
              <a:rPr lang="en-US" dirty="0"/>
              <a:t>Communicate with teachers </a:t>
            </a:r>
          </a:p>
          <a:p>
            <a:endParaRPr lang="en-US" dirty="0"/>
          </a:p>
        </p:txBody>
      </p:sp>
    </p:spTree>
    <p:extLst>
      <p:ext uri="{BB962C8B-B14F-4D97-AF65-F5344CB8AC3E}">
        <p14:creationId xmlns:p14="http://schemas.microsoft.com/office/powerpoint/2010/main" val="18774312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Pushpin">
  <a:themeElements>
    <a:clrScheme name="Pushpin">
      <a:dk1>
        <a:sysClr val="windowText" lastClr="000000"/>
      </a:dk1>
      <a:lt1>
        <a:sysClr val="window" lastClr="FFFFFF"/>
      </a:lt1>
      <a:dk2>
        <a:srgbClr val="465E9C"/>
      </a:dk2>
      <a:lt2>
        <a:srgbClr val="CCDDEA"/>
      </a:lt2>
      <a:accent1>
        <a:srgbClr val="FDA023"/>
      </a:accent1>
      <a:accent2>
        <a:srgbClr val="AA2B1E"/>
      </a:accent2>
      <a:accent3>
        <a:srgbClr val="71685C"/>
      </a:accent3>
      <a:accent4>
        <a:srgbClr val="64A73B"/>
      </a:accent4>
      <a:accent5>
        <a:srgbClr val="EB5605"/>
      </a:accent5>
      <a:accent6>
        <a:srgbClr val="B9CA1A"/>
      </a:accent6>
      <a:hlink>
        <a:srgbClr val="D83E2C"/>
      </a:hlink>
      <a:folHlink>
        <a:srgbClr val="ED7D27"/>
      </a:folHlink>
    </a:clrScheme>
    <a:fontScheme name="Pushpin">
      <a:majorFont>
        <a:latin typeface="Constantia"/>
        <a:ea typeface=""/>
        <a:cs typeface=""/>
        <a:font script="Jpan" typeface="HGS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Franklin Gothic Book"/>
        <a:ea typeface=""/>
        <a:cs typeface=""/>
        <a:font script="Grek" typeface="Arial"/>
        <a:font script="Cyrl" typeface="Arial"/>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Pushpin">
      <a:fillStyleLst>
        <a:solidFill>
          <a:schemeClr val="phClr"/>
        </a:solidFill>
        <a:gradFill rotWithShape="1">
          <a:gsLst>
            <a:gs pos="0">
              <a:schemeClr val="phClr">
                <a:tint val="50000"/>
                <a:satMod val="180000"/>
                <a:lumMod val="100000"/>
              </a:schemeClr>
            </a:gs>
            <a:gs pos="40000">
              <a:schemeClr val="phClr">
                <a:tint val="60000"/>
                <a:satMod val="130000"/>
                <a:lumMod val="100000"/>
              </a:schemeClr>
            </a:gs>
            <a:gs pos="100000">
              <a:schemeClr val="phClr">
                <a:tint val="96000"/>
                <a:lumMod val="108000"/>
              </a:schemeClr>
            </a:gs>
          </a:gsLst>
          <a:lin ang="5400000" scaled="0"/>
        </a:gradFill>
        <a:gradFill rotWithShape="1">
          <a:gsLst>
            <a:gs pos="0">
              <a:schemeClr val="phClr"/>
            </a:gs>
            <a:gs pos="100000">
              <a:schemeClr val="phClr">
                <a:shade val="76000"/>
                <a:lumMod val="90000"/>
              </a:schemeClr>
            </a:gs>
          </a:gsLst>
          <a:lin ang="5400000" scaled="0"/>
        </a:gradFill>
      </a:fillStyleLst>
      <a:lnStyleLst>
        <a:ln w="9525" cap="flat" cmpd="sng" algn="ctr">
          <a:solidFill>
            <a:schemeClr val="phClr"/>
          </a:solidFill>
          <a:prstDash val="solid"/>
        </a:ln>
        <a:ln w="15875" cap="flat" cmpd="sng" algn="ctr">
          <a:solidFill>
            <a:schemeClr val="phClr">
              <a:shade val="80000"/>
              <a:lumMod val="90000"/>
            </a:schemeClr>
          </a:solidFill>
          <a:prstDash val="solid"/>
        </a:ln>
        <a:ln w="25400" cap="flat" cmpd="sng" algn="ctr">
          <a:solidFill>
            <a:schemeClr val="phClr"/>
          </a:solidFill>
          <a:prstDash val="solid"/>
        </a:ln>
      </a:lnStyleLst>
      <a:effectStyleLst>
        <a:effectStyle>
          <a:effectLst/>
        </a:effectStyle>
        <a:effectStyle>
          <a:effectLst>
            <a:outerShdw blurRad="38100" dist="38100" dir="4800000" sx="98000" sy="98000" rotWithShape="0">
              <a:srgbClr val="000000">
                <a:alpha val="32000"/>
              </a:srgbClr>
            </a:outerShdw>
          </a:effectLst>
        </a:effectStyle>
        <a:effectStyle>
          <a:effectLst>
            <a:outerShdw blurRad="38100" dist="38100" dir="4800000" sx="96000" sy="96000" rotWithShape="0">
              <a:srgbClr val="000000">
                <a:alpha val="40000"/>
              </a:srgbClr>
            </a:outerShdw>
          </a:effectLst>
          <a:scene3d>
            <a:camera prst="orthographicFront">
              <a:rot lat="0" lon="0" rev="0"/>
            </a:camera>
            <a:lightRig rig="threePt" dir="t">
              <a:rot lat="0" lon="0" rev="3240000"/>
            </a:lightRig>
          </a:scene3d>
          <a:sp3d>
            <a:bevelT w="28575" h="28575"/>
          </a:sp3d>
        </a:effectStyle>
      </a:effectStyleLst>
      <a:bgFillStyleLst>
        <a:solidFill>
          <a:schemeClr val="phClr">
            <a:tint val="93000"/>
          </a:schemeClr>
        </a:solidFill>
        <a:blipFill rotWithShape="1">
          <a:blip xmlns:r="http://schemas.openxmlformats.org/officeDocument/2006/relationships" r:embed="rId1">
            <a:duotone>
              <a:schemeClr val="phClr">
                <a:shade val="80000"/>
                <a:satMod val="140000"/>
                <a:lumMod val="50000"/>
              </a:schemeClr>
              <a:schemeClr val="phClr">
                <a:tint val="95000"/>
                <a:satMod val="180000"/>
                <a:lumMod val="160000"/>
              </a:schemeClr>
            </a:duotone>
          </a:blip>
          <a:stretch/>
        </a:blipFill>
        <a:blipFill rotWithShape="1">
          <a:blip xmlns:r="http://schemas.openxmlformats.org/officeDocument/2006/relationships" r:embed="rId2">
            <a:duotone>
              <a:schemeClr val="phClr">
                <a:tint val="98000"/>
                <a:shade val="90000"/>
                <a:satMod val="120000"/>
                <a:lumMod val="54000"/>
              </a:schemeClr>
              <a:schemeClr val="phClr">
                <a:tint val="80000"/>
                <a:satMod val="160000"/>
                <a:lumMod val="140000"/>
              </a:schemeClr>
            </a:duotone>
          </a:blip>
          <a:stretch/>
        </a:blip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SiteType xmlns="5834873e-3011-4f24-b89e-2f075da993d0" xsi:nil="true"/>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BE17DF99E0B02149A1461935AD05FFE3" ma:contentTypeVersion="7" ma:contentTypeDescription="Create a new document." ma:contentTypeScope="" ma:versionID="afade720e0417b735f0163ca15991889">
  <xsd:schema xmlns:xsd="http://www.w3.org/2001/XMLSchema" xmlns:xs="http://www.w3.org/2001/XMLSchema" xmlns:p="http://schemas.microsoft.com/office/2006/metadata/properties" xmlns:ns2="5834873e-3011-4f24-b89e-2f075da993d0" xmlns:ns3="d76f4bbd-f23e-4815-9280-ff18a42ab7d9" targetNamespace="http://schemas.microsoft.com/office/2006/metadata/properties" ma:root="true" ma:fieldsID="92b5e7b9883518429d8ef411d10f6256" ns2:_="" ns3:_="">
    <xsd:import namespace="5834873e-3011-4f24-b89e-2f075da993d0"/>
    <xsd:import namespace="d76f4bbd-f23e-4815-9280-ff18a42ab7d9"/>
    <xsd:element name="properties">
      <xsd:complexType>
        <xsd:sequence>
          <xsd:element name="documentManagement">
            <xsd:complexType>
              <xsd:all>
                <xsd:element ref="ns2:SiteType" minOccurs="0"/>
                <xsd:element ref="ns2:MediaServiceMetadata" minOccurs="0"/>
                <xsd:element ref="ns2:MediaServiceFastMetadata" minOccurs="0"/>
                <xsd:element ref="ns2:MediaServiceAutoKeyPoints" minOccurs="0"/>
                <xsd:element ref="ns2:MediaServiceKeyPoints" minOccurs="0"/>
                <xsd:element ref="ns3:SharedWithUsers" minOccurs="0"/>
                <xsd:element ref="ns3: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5834873e-3011-4f24-b89e-2f075da993d0" elementFormDefault="qualified">
    <xsd:import namespace="http://schemas.microsoft.com/office/2006/documentManagement/types"/>
    <xsd:import namespace="http://schemas.microsoft.com/office/infopath/2007/PartnerControls"/>
    <xsd:element name="SiteType" ma:index="8" nillable="true" ma:displayName="Site Type" ma:format="Dropdown" ma:internalName="SiteType">
      <xsd:simpleType>
        <xsd:restriction base="dms:Choice">
          <xsd:enumeration value="Elementary"/>
          <xsd:enumeration value="Middle"/>
          <xsd:enumeration value="K-8"/>
          <xsd:enumeration value="High"/>
          <xsd:enumeration value="Alternative"/>
          <xsd:enumeration value="Charter"/>
        </xsd:restriction>
      </xsd:simpleType>
    </xsd:element>
    <xsd:element name="MediaServiceMetadata" ma:index="9" nillable="true" ma:displayName="MediaServiceMetadata" ma:hidden="true" ma:internalName="MediaServiceMetadata" ma:readOnly="true">
      <xsd:simpleType>
        <xsd:restriction base="dms:Note"/>
      </xsd:simpleType>
    </xsd:element>
    <xsd:element name="MediaServiceFastMetadata" ma:index="10" nillable="true" ma:displayName="MediaServiceFastMetadata" ma:hidden="true" ma:internalName="MediaServiceFastMetadata" ma:readOnly="true">
      <xsd:simpleType>
        <xsd:restriction base="dms:Note"/>
      </xsd:simpleType>
    </xsd:element>
    <xsd:element name="MediaServiceAutoKeyPoints" ma:index="11" nillable="true" ma:displayName="MediaServiceAutoKeyPoints" ma:hidden="true" ma:internalName="MediaServiceAutoKeyPoints" ma:readOnly="true">
      <xsd:simpleType>
        <xsd:restriction base="dms:Note"/>
      </xsd:simpleType>
    </xsd:element>
    <xsd:element name="MediaServiceKeyPoints" ma:index="12" nillable="true" ma:displayName="KeyPoints" ma:internalName="MediaServiceKeyPoint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d76f4bbd-f23e-4815-9280-ff18a42ab7d9" elementFormDefault="qualified">
    <xsd:import namespace="http://schemas.microsoft.com/office/2006/documentManagement/types"/>
    <xsd:import namespace="http://schemas.microsoft.com/office/infopath/2007/PartnerControls"/>
    <xsd:element name="SharedWithUsers" ma:index="13"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4"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C8053688-56FA-45EC-9BA6-4F179B43185A}">
  <ds:schemaRefs>
    <ds:schemaRef ds:uri="http://purl.org/dc/dcmitype/"/>
    <ds:schemaRef ds:uri="http://schemas.microsoft.com/office/infopath/2007/PartnerControls"/>
    <ds:schemaRef ds:uri="http://purl.org/dc/elements/1.1/"/>
    <ds:schemaRef ds:uri="http://schemas.microsoft.com/office/2006/metadata/properties"/>
    <ds:schemaRef ds:uri="http://schemas.openxmlformats.org/package/2006/metadata/core-properties"/>
    <ds:schemaRef ds:uri="http://schemas.microsoft.com/office/2006/documentManagement/types"/>
    <ds:schemaRef ds:uri="d76f4bbd-f23e-4815-9280-ff18a42ab7d9"/>
    <ds:schemaRef ds:uri="5834873e-3011-4f24-b89e-2f075da993d0"/>
    <ds:schemaRef ds:uri="http://www.w3.org/XML/1998/namespace"/>
    <ds:schemaRef ds:uri="http://purl.org/dc/terms/"/>
  </ds:schemaRefs>
</ds:datastoreItem>
</file>

<file path=customXml/itemProps2.xml><?xml version="1.0" encoding="utf-8"?>
<ds:datastoreItem xmlns:ds="http://schemas.openxmlformats.org/officeDocument/2006/customXml" ds:itemID="{53F98260-99F8-47F9-A176-8F86EF1568D1}">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5834873e-3011-4f24-b89e-2f075da993d0"/>
    <ds:schemaRef ds:uri="d76f4bbd-f23e-4815-9280-ff18a42ab7d9"/>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5EF51810-CC48-4050-A835-6A0CBBE0F527}">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18-19 Report Cards</Template>
  <TotalTime>352</TotalTime>
  <Words>460</Words>
  <Application>Microsoft Office PowerPoint</Application>
  <PresentationFormat>Widescreen</PresentationFormat>
  <Paragraphs>58</Paragraphs>
  <Slides>11</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11</vt:i4>
      </vt:variant>
    </vt:vector>
  </HeadingPairs>
  <TitlesOfParts>
    <vt:vector size="18" baseType="lpstr">
      <vt:lpstr>American Typewriter</vt:lpstr>
      <vt:lpstr>Brush Script MT</vt:lpstr>
      <vt:lpstr>Chalkboard</vt:lpstr>
      <vt:lpstr>Franklin Gothic Book</vt:lpstr>
      <vt:lpstr>Marker Felt</vt:lpstr>
      <vt:lpstr>Rage Italic</vt:lpstr>
      <vt:lpstr>Pushpin</vt:lpstr>
      <vt:lpstr>Woodbridge Elementary 2021-2022 Annual Title I Meeting Presentation</vt:lpstr>
      <vt:lpstr>Agenda</vt:lpstr>
      <vt:lpstr>The Purpose and Goal of Title 1</vt:lpstr>
      <vt:lpstr>Woodbridge Elementary Parent &amp; Family Engagement Plan</vt:lpstr>
      <vt:lpstr>Compact</vt:lpstr>
      <vt:lpstr>Woodbridge Vision</vt:lpstr>
      <vt:lpstr>Title I Funds in Our School</vt:lpstr>
      <vt:lpstr>How Can You Help Decide How Funds are Spent?</vt:lpstr>
      <vt:lpstr>Canvas Family Guide</vt:lpstr>
      <vt:lpstr>Important Dates </vt:lpstr>
      <vt:lpstr>Questions</vt:lpstr>
    </vt:vector>
  </TitlesOfParts>
  <Company>HCPS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Your School Name  2020-2021 Annual Title I Meeting Presentation</dc:title>
  <dc:creator>Angela Fullwood</dc:creator>
  <cp:lastModifiedBy>Victoria Morse</cp:lastModifiedBy>
  <cp:revision>24</cp:revision>
  <dcterms:created xsi:type="dcterms:W3CDTF">2020-08-17T13:06:56Z</dcterms:created>
  <dcterms:modified xsi:type="dcterms:W3CDTF">2021-09-09T17:39:48Z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0x010100BE17DF99E0B02149A1461935AD05FFE3</vt:lpwstr>
  </property>
</Properties>
</file>